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426" r:id="rId2"/>
    <p:sldId id="427" r:id="rId3"/>
    <p:sldId id="428" r:id="rId4"/>
    <p:sldId id="484" r:id="rId5"/>
    <p:sldId id="461" r:id="rId6"/>
    <p:sldId id="480" r:id="rId7"/>
    <p:sldId id="481" r:id="rId8"/>
    <p:sldId id="482" r:id="rId9"/>
    <p:sldId id="483" r:id="rId10"/>
    <p:sldId id="488" r:id="rId11"/>
    <p:sldId id="489" r:id="rId12"/>
    <p:sldId id="425" r:id="rId13"/>
    <p:sldId id="456" r:id="rId14"/>
    <p:sldId id="457" r:id="rId15"/>
    <p:sldId id="458" r:id="rId16"/>
    <p:sldId id="365" r:id="rId17"/>
    <p:sldId id="366" r:id="rId18"/>
    <p:sldId id="467" r:id="rId19"/>
    <p:sldId id="485" r:id="rId20"/>
    <p:sldId id="486" r:id="rId21"/>
    <p:sldId id="487" r:id="rId22"/>
    <p:sldId id="263" r:id="rId23"/>
    <p:sldId id="444" r:id="rId24"/>
    <p:sldId id="443" r:id="rId25"/>
    <p:sldId id="314" r:id="rId26"/>
    <p:sldId id="264" r:id="rId27"/>
    <p:sldId id="315" r:id="rId28"/>
    <p:sldId id="327" r:id="rId29"/>
    <p:sldId id="452" r:id="rId30"/>
    <p:sldId id="462" r:id="rId31"/>
    <p:sldId id="419" r:id="rId32"/>
    <p:sldId id="434" r:id="rId33"/>
    <p:sldId id="282" r:id="rId34"/>
    <p:sldId id="287" r:id="rId35"/>
    <p:sldId id="284" r:id="rId36"/>
    <p:sldId id="463" r:id="rId37"/>
    <p:sldId id="464" r:id="rId38"/>
    <p:sldId id="285" r:id="rId39"/>
    <p:sldId id="286" r:id="rId40"/>
    <p:sldId id="288" r:id="rId41"/>
    <p:sldId id="436" r:id="rId42"/>
    <p:sldId id="447" r:id="rId43"/>
    <p:sldId id="441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FD35"/>
    <a:srgbClr val="FF7C80"/>
    <a:srgbClr val="FFD5D7"/>
    <a:srgbClr val="8EFD67"/>
    <a:srgbClr val="E7FE5C"/>
    <a:srgbClr val="DAEC30"/>
    <a:srgbClr val="FBEEB7"/>
    <a:srgbClr val="FFABAD"/>
    <a:srgbClr val="FFA3A3"/>
    <a:srgbClr val="FF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585" autoAdjust="0"/>
  </p:normalViewPr>
  <p:slideViewPr>
    <p:cSldViewPr>
      <p:cViewPr>
        <p:scale>
          <a:sx n="60" d="100"/>
          <a:sy n="60" d="100"/>
        </p:scale>
        <p:origin x="-1572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9600E-0ADA-4A2F-B225-3A341E26CFB7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1AB38-5FD1-459E-ABD5-B79480C1DF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3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83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28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10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42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38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50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42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87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7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542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463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971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344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869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404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909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7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324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361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713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122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94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029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815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466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5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96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34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42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908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049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043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4/4e/Snap_from_Wax_Museum_at_Innovative_Film_city_Bangalore_144452.jpg" TargetMode="External"/><Relationship Id="rId3" Type="http://schemas.openxmlformats.org/officeDocument/2006/relationships/audio" Target="../media/audio15.wav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Wakatobi_beach_2006.jpg" TargetMode="External"/><Relationship Id="rId11" Type="http://schemas.openxmlformats.org/officeDocument/2006/relationships/audio" Target="../media/audio6.wav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audio" Target="../media/audio16.wav"/><Relationship Id="rId9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7.wav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Strawberry_ice_cream_cone_(5076899310).jpg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18.wav"/><Relationship Id="rId7" Type="http://schemas.openxmlformats.org/officeDocument/2006/relationships/hyperlink" Target="http://upload.wikimedia.org/wikipedia/commons/4/4f/3_D-Box.jp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hyperlink" Target="http://upload.wikimedia.org/wikipedia/commons/3/3d/USPS_mailbox_in_Okinawa.jpg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1.wav"/><Relationship Id="rId7" Type="http://schemas.openxmlformats.org/officeDocument/2006/relationships/hyperlink" Target="http://upload.wikimedia.org/wikipedia/commons/b/b8/Typical_Skin_Telangiectasia_in_Adult_HHT_Patient.jpg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hyperlink" Target="http://upload.wikimedia.org/wikipedia/commons/2/25/Rogue_Wallet_-_Front_Pocket_Wallet.jpg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zh.wikipedia.org/wiki/File:Kleinmarkthalle_Frankfurt_Gem%C3%BCsestand.jp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zh.wikipedia.org/wiki/File:Bokchoy.jpg" TargetMode="External"/><Relationship Id="rId11" Type="http://schemas.openxmlformats.org/officeDocument/2006/relationships/audio" Target="../media/audio6.wav"/><Relationship Id="rId5" Type="http://schemas.openxmlformats.org/officeDocument/2006/relationships/image" Target="../media/image19.png"/><Relationship Id="rId10" Type="http://schemas.openxmlformats.org/officeDocument/2006/relationships/image" Target="../media/image34.png"/><Relationship Id="rId4" Type="http://schemas.openxmlformats.org/officeDocument/2006/relationships/audio" Target="../media/audio19.wav"/><Relationship Id="rId9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9.jpe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8/87/Spoon_Clip_Art.jpg" TargetMode="External"/><Relationship Id="rId3" Type="http://schemas.openxmlformats.org/officeDocument/2006/relationships/audio" Target="../media/audio21.wav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hyperlink" Target="http://www.google.com/url?sa=i&amp;rct=j&amp;q=&amp;esrc=s&amp;source=images&amp;cd=&amp;cad=rja&amp;uact=8&amp;docid=h2Jm4Ks--OizVM&amp;tbnid=CvIEA5EUaI72aM:&amp;ved=0CAUQjRw&amp;url=http://en.wikipedia.org/wiki/William_Thomas_Turner_Barn&amp;ei=h2x5U_D-G9akqAbl2oII&amp;psig=AFQjCNHbZ2XlqKMMpFJTGewkoG0GQy_RYg&amp;ust=1400552890424328" TargetMode="External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5.wav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audio" Target="../media/audio22.wav"/><Relationship Id="rId9" Type="http://schemas.openxmlformats.org/officeDocument/2006/relationships/audio" Target="../media/audio6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audio15.wav"/><Relationship Id="rId7" Type="http://schemas.openxmlformats.org/officeDocument/2006/relationships/hyperlink" Target="http://ja.wikipedia.org/wiki/%E3%83%95%E3%82%A1%E3%82%A4%E3%83%AB:The_woks_of_various_sizes.JPG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1.png"/><Relationship Id="rId4" Type="http://schemas.openxmlformats.org/officeDocument/2006/relationships/audio" Target="../media/audio23.wav"/><Relationship Id="rId9" Type="http://schemas.openxmlformats.org/officeDocument/2006/relationships/audio" Target="../media/audio6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ja.wikipedia.org/wiki/%E3%83%95%E3%82%A1%E3%82%A4%E3%83%AB:The_woks_of_various_sizes.JPG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5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1.png"/><Relationship Id="rId4" Type="http://schemas.openxmlformats.org/officeDocument/2006/relationships/audio" Target="../media/audio22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audio" Target="../media/audio15.wav"/><Relationship Id="rId7" Type="http://schemas.openxmlformats.org/officeDocument/2006/relationships/hyperlink" Target="http://en.wikipedia.org/wiki/File:Perfume_Bottles.JPG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hyperlink" Target="http://upload.wikimedia.org/wikipedia/commons/6/69/Banana.png" TargetMode="Externa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15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hyperlink" Target="http://upload.wikimedia.org/wikipedia/commons/3/3a/A_child_sleeping.jpg" TargetMode="External"/><Relationship Id="rId4" Type="http://schemas.openxmlformats.org/officeDocument/2006/relationships/image" Target="../media/image41.png"/><Relationship Id="rId9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5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41.png"/><Relationship Id="rId4" Type="http://schemas.openxmlformats.org/officeDocument/2006/relationships/audio" Target="../media/audio24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hyperlink" Target="http://1.bp.blogspot.com/_sH0gvybYs18/St9PWKtfZYI/AAAAAAAADjY/_dZ9egW0AUk/s1600-h/SAM_0102.JPG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zh.wikipedia.org/wiki/File:A_Jiaozi_with_suan_cai.JPG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/>
              <a:t>美洲華語第四冊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第五課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（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繁體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）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6477000"/>
            <a:ext cx="26670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老師請善用第四冊</a:t>
            </a:r>
            <a:r>
              <a:rPr lang="en-US" altLang="zh-TW" dirty="0" smtClean="0">
                <a:solidFill>
                  <a:schemeClr val="bg1"/>
                </a:solidFill>
              </a:rPr>
              <a:t>DVD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eishing\Desktop\meizhou pics\45-2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r="44031" b="81159"/>
          <a:stretch>
            <a:fillRect/>
          </a:stretch>
        </p:blipFill>
        <p:spPr bwMode="auto">
          <a:xfrm>
            <a:off x="0" y="1143000"/>
            <a:ext cx="5105400" cy="990600"/>
          </a:xfrm>
          <a:prstGeom prst="rect">
            <a:avLst/>
          </a:prstGeom>
          <a:noFill/>
        </p:spPr>
      </p:pic>
      <p:pic>
        <p:nvPicPr>
          <p:cNvPr id="88066" name="Picture 2" descr="C:\Users\Meishing\Desktop\課本故事圖檔\L3-3 (1)\Slide6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82600" y="2362200"/>
            <a:ext cx="3149600" cy="2362200"/>
          </a:xfrm>
          <a:prstGeom prst="rect">
            <a:avLst/>
          </a:prstGeom>
          <a:noFill/>
        </p:spPr>
      </p:pic>
      <p:pic>
        <p:nvPicPr>
          <p:cNvPr id="88067" name="Picture 3" descr="C:\Users\Meishing\Desktop\課本故事圖檔\L3-3 (1)\Slide7.JP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659968" y="2362200"/>
            <a:ext cx="3048000" cy="2286000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4343400" y="32004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4400" y="5410200"/>
            <a:ext cx="7315200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中中先把種子種在土裡，然後每天澆水。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1295400"/>
            <a:ext cx="152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試試看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20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eishing\Desktop\meizhou pics\45-2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r="44031" b="81159"/>
          <a:stretch>
            <a:fillRect/>
          </a:stretch>
        </p:blipFill>
        <p:spPr bwMode="auto">
          <a:xfrm>
            <a:off x="0" y="1143000"/>
            <a:ext cx="5105400" cy="990600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4343400" y="3200400"/>
            <a:ext cx="9144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19200" y="5410200"/>
            <a:ext cx="6858000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花先長出來，然後慢慢地變成大南瓜。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9090" name="Picture 2" descr="C:\Users\Meishing\Desktop\課本故事圖檔\L3-3 (1)\Slide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590800"/>
            <a:ext cx="3200400" cy="2400300"/>
          </a:xfrm>
          <a:prstGeom prst="rect">
            <a:avLst/>
          </a:prstGeom>
          <a:noFill/>
        </p:spPr>
      </p:pic>
      <p:pic>
        <p:nvPicPr>
          <p:cNvPr id="89091" name="Picture 3" descr="C:\Users\Meishing\Desktop\課本故事圖檔\L3-3 (1)\Slide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2590800"/>
            <a:ext cx="3352800" cy="2514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553200" y="1295400"/>
            <a:ext cx="152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試試看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20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049517"/>
            <a:ext cx="8305800" cy="2209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文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：包餃子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（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聽一聽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eishing\Desktop\meizhou pics\45-2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8305800" cy="6841331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1371600"/>
            <a:ext cx="480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90600" y="2133600"/>
            <a:ext cx="701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01000" y="59436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0" y="2895600"/>
            <a:ext cx="381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181600" y="36576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181600" y="5181600"/>
            <a:ext cx="2743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257800" y="6019800"/>
            <a:ext cx="243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066800" y="609600"/>
            <a:ext cx="685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181600" y="4419600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257800" y="6705600"/>
            <a:ext cx="243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962400" y="2895600"/>
            <a:ext cx="396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405-t-1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5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eishing\Desktop\meizhou pics\45-2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"/>
            <a:ext cx="7391400" cy="1387558"/>
          </a:xfrm>
          <a:prstGeom prst="rect">
            <a:avLst/>
          </a:prstGeom>
          <a:noFill/>
        </p:spPr>
      </p:pic>
      <p:pic>
        <p:nvPicPr>
          <p:cNvPr id="3" name="Picture 3" descr="C:\Users\Meishing\Desktop\meizhou pics\45-27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212677"/>
            <a:ext cx="7162800" cy="5645323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0" y="533400"/>
            <a:ext cx="502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62000" y="1219200"/>
            <a:ext cx="640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66800" y="25146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62800" y="38862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0" y="327660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396240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52400" y="1828800"/>
            <a:ext cx="647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4648200"/>
            <a:ext cx="167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0" y="5334000"/>
            <a:ext cx="167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0" y="6096000"/>
            <a:ext cx="167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0" y="6858000"/>
            <a:ext cx="693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405-t-1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5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5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meizhou pics\45-2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219200"/>
            <a:ext cx="8863383" cy="26670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0" y="2819400"/>
            <a:ext cx="868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81000" y="37338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66800" y="1905000"/>
            <a:ext cx="76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772400" y="53340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pic>
        <p:nvPicPr>
          <p:cNvPr id="14" name="Picture 3" descr="C:\Users\Meishing\Desktop\meizhou pics\45-27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42697" t="29811" b="12148"/>
          <a:stretch>
            <a:fillRect/>
          </a:stretch>
        </p:blipFill>
        <p:spPr bwMode="auto">
          <a:xfrm>
            <a:off x="3581400" y="3200400"/>
            <a:ext cx="3886200" cy="3276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405-t-3-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0"/>
            <a:ext cx="1981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請同學回答問題</a:t>
            </a:r>
            <a:endParaRPr lang="en-US" altLang="zh-CN" dirty="0" smtClean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課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文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：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包餃子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（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想一想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7549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334000" y="0"/>
            <a:ext cx="3810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請學生聽完課文朗讀後，回答問題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81000" y="1066800"/>
            <a:ext cx="6934200" cy="523220"/>
            <a:chOff x="381000" y="1066800"/>
            <a:chExt cx="6934200" cy="523220"/>
          </a:xfrm>
        </p:grpSpPr>
        <p:sp>
          <p:nvSpPr>
            <p:cNvPr id="14" name="TextBox 13"/>
            <p:cNvSpPr txBox="1"/>
            <p:nvPr/>
          </p:nvSpPr>
          <p:spPr>
            <a:xfrm>
              <a:off x="381000" y="1066800"/>
              <a:ext cx="6934200" cy="52322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2800" dirty="0" smtClean="0">
                  <a:latin typeface="Adobe Kaiti Std R" pitchFamily="18" charset="-128"/>
                  <a:ea typeface="Adobe Kaiti Std R" pitchFamily="18" charset="-128"/>
                </a:rPr>
                <a:t>１</a:t>
              </a:r>
              <a:r>
                <a:rPr lang="en-US" altLang="zh-TW" sz="2800" dirty="0" smtClean="0">
                  <a:latin typeface="Adobe Kaiti Std R" pitchFamily="18" charset="-128"/>
                  <a:ea typeface="Adobe Kaiti Std R" pitchFamily="18" charset="-128"/>
                </a:rPr>
                <a:t>.</a:t>
              </a:r>
              <a:r>
                <a:rPr lang="zh-TW" altLang="en-US" sz="2800" dirty="0" smtClean="0">
                  <a:latin typeface="Adobe Kaiti Std R" pitchFamily="18" charset="-128"/>
                  <a:ea typeface="Adobe Kaiti Std R" pitchFamily="18" charset="-128"/>
                </a:rPr>
                <a:t>大家跟林媽媽學做什麼？</a:t>
              </a:r>
              <a:endParaRPr lang="en-US" sz="28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8" name="Action Button: Sound 7">
              <a:hlinkClick r:id="" action="ppaction://noaction" highlightClick="1"/>
            </p:cNvPr>
            <p:cNvSpPr/>
            <p:nvPr/>
          </p:nvSpPr>
          <p:spPr>
            <a:xfrm>
              <a:off x="6019800" y="1143000"/>
              <a:ext cx="381000" cy="381000"/>
            </a:xfrm>
            <a:prstGeom prst="actionButtonSound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81000" y="2057400"/>
            <a:ext cx="6934200" cy="523220"/>
            <a:chOff x="381000" y="2057400"/>
            <a:chExt cx="6934200" cy="523220"/>
          </a:xfrm>
        </p:grpSpPr>
        <p:sp>
          <p:nvSpPr>
            <p:cNvPr id="15" name="TextBox 14"/>
            <p:cNvSpPr txBox="1"/>
            <p:nvPr/>
          </p:nvSpPr>
          <p:spPr>
            <a:xfrm>
              <a:off x="381000" y="2057400"/>
              <a:ext cx="6934200" cy="52322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2800" dirty="0" smtClean="0">
                  <a:latin typeface="Adobe Kaiti Std R" pitchFamily="18" charset="-128"/>
                  <a:ea typeface="Adobe Kaiti Std R" pitchFamily="18" charset="-128"/>
                </a:rPr>
                <a:t>２</a:t>
              </a:r>
              <a:r>
                <a:rPr lang="en-US" altLang="zh-TW" sz="2800" dirty="0" smtClean="0">
                  <a:latin typeface="Adobe Kaiti Std R" pitchFamily="18" charset="-128"/>
                  <a:ea typeface="Adobe Kaiti Std R" pitchFamily="18" charset="-128"/>
                </a:rPr>
                <a:t>.</a:t>
              </a:r>
              <a:r>
                <a:rPr lang="zh-TW" altLang="en-US" sz="2800" dirty="0" smtClean="0">
                  <a:latin typeface="Adobe Kaiti Std R" pitchFamily="18" charset="-128"/>
                  <a:ea typeface="Adobe Kaiti Std R" pitchFamily="18" charset="-128"/>
                </a:rPr>
                <a:t>為什麼大家覺得餃子特別美味可口？</a:t>
              </a:r>
              <a:endParaRPr lang="en-US" sz="28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11" name="Action Button: Sound 10">
              <a:hlinkClick r:id="" action="ppaction://noaction" highlightClick="1"/>
            </p:cNvPr>
            <p:cNvSpPr/>
            <p:nvPr/>
          </p:nvSpPr>
          <p:spPr>
            <a:xfrm>
              <a:off x="6781800" y="2133600"/>
              <a:ext cx="381000" cy="381000"/>
            </a:xfrm>
            <a:prstGeom prst="actionButtonSound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81000" y="3124200"/>
            <a:ext cx="6934200" cy="523220"/>
            <a:chOff x="381000" y="3124200"/>
            <a:chExt cx="6934200" cy="523220"/>
          </a:xfrm>
        </p:grpSpPr>
        <p:sp>
          <p:nvSpPr>
            <p:cNvPr id="16" name="TextBox 15"/>
            <p:cNvSpPr txBox="1"/>
            <p:nvPr/>
          </p:nvSpPr>
          <p:spPr>
            <a:xfrm>
              <a:off x="381000" y="3124200"/>
              <a:ext cx="6934200" cy="52322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2800" dirty="0" smtClean="0">
                  <a:latin typeface="Adobe Kaiti Std R" pitchFamily="18" charset="-128"/>
                  <a:ea typeface="Adobe Kaiti Std R" pitchFamily="18" charset="-128"/>
                </a:rPr>
                <a:t>３</a:t>
              </a:r>
              <a:r>
                <a:rPr lang="en-US" altLang="zh-TW" sz="2800" dirty="0" smtClean="0">
                  <a:latin typeface="Adobe Kaiti Std R" pitchFamily="18" charset="-128"/>
                  <a:ea typeface="Adobe Kaiti Std R" pitchFamily="18" charset="-128"/>
                </a:rPr>
                <a:t>.</a:t>
              </a:r>
              <a:r>
                <a:rPr lang="zh-TW" altLang="en-US" sz="2800" dirty="0" smtClean="0">
                  <a:latin typeface="Adobe Kaiti Std R" pitchFamily="18" charset="-128"/>
                  <a:ea typeface="Adobe Kaiti Std R" pitchFamily="18" charset="-128"/>
                </a:rPr>
                <a:t> 林媽媽從哪裡把餃子皮拿出來？</a:t>
              </a:r>
              <a:endParaRPr lang="en-US" sz="28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12" name="Action Button: Sound 11">
              <a:hlinkClick r:id="" action="ppaction://noaction" highlightClick="1"/>
            </p:cNvPr>
            <p:cNvSpPr/>
            <p:nvPr/>
          </p:nvSpPr>
          <p:spPr>
            <a:xfrm>
              <a:off x="6248400" y="3200400"/>
              <a:ext cx="381000" cy="381000"/>
            </a:xfrm>
            <a:prstGeom prst="actionButtonSound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81000" y="4191000"/>
            <a:ext cx="6934200" cy="523220"/>
            <a:chOff x="381000" y="4191000"/>
            <a:chExt cx="6934200" cy="523220"/>
          </a:xfrm>
        </p:grpSpPr>
        <p:sp>
          <p:nvSpPr>
            <p:cNvPr id="17" name="TextBox 16"/>
            <p:cNvSpPr txBox="1"/>
            <p:nvPr/>
          </p:nvSpPr>
          <p:spPr>
            <a:xfrm>
              <a:off x="381000" y="4191000"/>
              <a:ext cx="6934200" cy="52322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2800" dirty="0" smtClean="0">
                  <a:latin typeface="Adobe Kaiti Std R" pitchFamily="18" charset="-128"/>
                  <a:ea typeface="Adobe Kaiti Std R" pitchFamily="18" charset="-128"/>
                </a:rPr>
                <a:t>４</a:t>
              </a:r>
              <a:r>
                <a:rPr lang="en-US" altLang="zh-TW" sz="2800" dirty="0" smtClean="0">
                  <a:latin typeface="Adobe Kaiti Std R" pitchFamily="18" charset="-128"/>
                  <a:ea typeface="Adobe Kaiti Std R" pitchFamily="18" charset="-128"/>
                </a:rPr>
                <a:t>.</a:t>
              </a:r>
              <a:r>
                <a:rPr lang="zh-TW" altLang="en-US" sz="2800" dirty="0" smtClean="0">
                  <a:latin typeface="Adobe Kaiti Std R" pitchFamily="18" charset="-128"/>
                  <a:ea typeface="Adobe Kaiti Std R" pitchFamily="18" charset="-128"/>
                </a:rPr>
                <a:t> 林媽媽用什麼做餃子饀？</a:t>
              </a:r>
              <a:endParaRPr lang="en-US" sz="28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19" name="Action Button: Sound 18">
              <a:hlinkClick r:id="" action="ppaction://noaction" highlightClick="1"/>
            </p:cNvPr>
            <p:cNvSpPr/>
            <p:nvPr/>
          </p:nvSpPr>
          <p:spPr>
            <a:xfrm>
              <a:off x="6096000" y="4267200"/>
              <a:ext cx="381000" cy="381000"/>
            </a:xfrm>
            <a:prstGeom prst="actionButtonSound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81000" y="5334000"/>
            <a:ext cx="6934200" cy="954107"/>
            <a:chOff x="381000" y="5334000"/>
            <a:chExt cx="6934200" cy="954107"/>
          </a:xfrm>
        </p:grpSpPr>
        <p:sp>
          <p:nvSpPr>
            <p:cNvPr id="18" name="TextBox 17"/>
            <p:cNvSpPr txBox="1"/>
            <p:nvPr/>
          </p:nvSpPr>
          <p:spPr>
            <a:xfrm>
              <a:off x="381000" y="5334000"/>
              <a:ext cx="6934200" cy="95410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2800" dirty="0" smtClean="0">
                  <a:latin typeface="Adobe Kaiti Std R" pitchFamily="18" charset="-128"/>
                  <a:ea typeface="Adobe Kaiti Std R" pitchFamily="18" charset="-128"/>
                </a:rPr>
                <a:t>５</a:t>
              </a:r>
              <a:r>
                <a:rPr lang="en-US" altLang="zh-TW" sz="2800" dirty="0" smtClean="0">
                  <a:latin typeface="Adobe Kaiti Std R" pitchFamily="18" charset="-128"/>
                  <a:ea typeface="Adobe Kaiti Std R" pitchFamily="18" charset="-128"/>
                </a:rPr>
                <a:t>.</a:t>
              </a:r>
              <a:r>
                <a:rPr lang="zh-TW" altLang="en-US" sz="2800" dirty="0" smtClean="0">
                  <a:latin typeface="Adobe Kaiti Std R" pitchFamily="18" charset="-128"/>
                  <a:ea typeface="Adobe Kaiti Std R" pitchFamily="18" charset="-128"/>
                </a:rPr>
                <a:t> 林媽媽說在餃子裡吃到杏仁，明年一定會很幸運，為什麼？</a:t>
              </a:r>
              <a:endParaRPr lang="en-US" sz="28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20" name="Action Button: Sound 19">
              <a:hlinkClick r:id="" action="ppaction://noaction" highlightClick="1"/>
            </p:cNvPr>
            <p:cNvSpPr/>
            <p:nvPr/>
          </p:nvSpPr>
          <p:spPr>
            <a:xfrm>
              <a:off x="6096000" y="5867400"/>
              <a:ext cx="381000" cy="381000"/>
            </a:xfrm>
            <a:prstGeom prst="actionButtonSound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2518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5-ct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5-c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05-ct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05-ct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05-ct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96200" y="6477000"/>
            <a:ext cx="14478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請同學朗讀</a:t>
            </a:r>
            <a:endParaRPr lang="en-US" altLang="zh-CN" dirty="0" smtClean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課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文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：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包餃子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（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唸一唸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eishing\Desktop\meizhou pics\45-25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8305800" cy="6841331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1371600"/>
            <a:ext cx="480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90600" y="2133600"/>
            <a:ext cx="7010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01000" y="59436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0" y="2895600"/>
            <a:ext cx="381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181600" y="36576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181600" y="5181600"/>
            <a:ext cx="2743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257800" y="6019800"/>
            <a:ext cx="243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066800" y="609600"/>
            <a:ext cx="685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181600" y="4419600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257800" y="6705600"/>
            <a:ext cx="243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962400" y="2895600"/>
            <a:ext cx="396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4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842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Meishing\Desktop\meizhou pics\45-26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"/>
            <a:ext cx="7391400" cy="1387558"/>
          </a:xfrm>
          <a:prstGeom prst="rect">
            <a:avLst/>
          </a:prstGeom>
          <a:noFill/>
        </p:spPr>
      </p:pic>
      <p:pic>
        <p:nvPicPr>
          <p:cNvPr id="3" name="Picture 3" descr="C:\Users\Meishing\Desktop\meizhou pics\45-2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212677"/>
            <a:ext cx="7162800" cy="5645323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0" y="533400"/>
            <a:ext cx="502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62000" y="1219200"/>
            <a:ext cx="640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66800" y="2514600"/>
            <a:ext cx="533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327660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396240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52400" y="1828800"/>
            <a:ext cx="647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4648200"/>
            <a:ext cx="167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0" y="5334000"/>
            <a:ext cx="167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0" y="6096000"/>
            <a:ext cx="167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0" y="6858000"/>
            <a:ext cx="693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96200" y="28956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5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500"/>
                            </p:stCondLst>
                            <p:childTnLst>
                              <p:par>
                                <p:cTn id="4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meizhou pics\45-28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219200"/>
            <a:ext cx="8863383" cy="26670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0" y="2819400"/>
            <a:ext cx="868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81000" y="37338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66800" y="1905000"/>
            <a:ext cx="76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 descr="C:\Users\Meishing\Desktop\meizhou pics\45-2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42697" t="29811" b="12148"/>
          <a:stretch>
            <a:fillRect/>
          </a:stretch>
        </p:blipFill>
        <p:spPr bwMode="auto">
          <a:xfrm>
            <a:off x="3581400" y="3200400"/>
            <a:ext cx="3886200" cy="3276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001000" y="59436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590800" y="990600"/>
            <a:ext cx="1447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 smtClean="0">
                <a:latin typeface="Adobe Kaiti Std R" pitchFamily="18" charset="-128"/>
                <a:ea typeface="Adobe Kaiti Std R" pitchFamily="18" charset="-128"/>
              </a:rPr>
              <a:t>亻</a:t>
            </a:r>
            <a:endParaRPr lang="en-US" sz="10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76600" y="1066800"/>
            <a:ext cx="91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叚</a:t>
            </a:r>
            <a:endParaRPr lang="en-US" sz="10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 descr="C:\Users\Meishing\Desktop\meizhou pics\45-23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r="87500"/>
          <a:stretch>
            <a:fillRect/>
          </a:stretch>
        </p:blipFill>
        <p:spPr bwMode="auto">
          <a:xfrm>
            <a:off x="685800" y="1236372"/>
            <a:ext cx="1447800" cy="1366234"/>
          </a:xfrm>
          <a:prstGeom prst="rect">
            <a:avLst/>
          </a:prstGeom>
          <a:noFill/>
        </p:spPr>
      </p:pic>
      <p:pic>
        <p:nvPicPr>
          <p:cNvPr id="48130" name="Picture 2" descr="http://upload.wikimedia.org/wikipedia/commons/thumb/d/d9/Wakatobi_beach_2006.jpg/220px-Wakatobi_beach_2006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4038600"/>
            <a:ext cx="3578030" cy="2390775"/>
          </a:xfrm>
          <a:prstGeom prst="rect">
            <a:avLst/>
          </a:prstGeom>
          <a:noFill/>
        </p:spPr>
      </p:pic>
      <p:pic>
        <p:nvPicPr>
          <p:cNvPr id="48132" name="Picture 4" descr="File:Snap from Wax Museum at Innovative Film city Bangalore 144452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34050" y="2438400"/>
            <a:ext cx="3124200" cy="41656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267200" y="6400800"/>
            <a:ext cx="121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pic>
        <p:nvPicPr>
          <p:cNvPr id="48133" name="Picture 5" descr="C:\Users\Meishing\Desktop\meizhou pics\45-51.png"/>
          <p:cNvPicPr>
            <a:picLocks noChangeAspect="1" noChangeArrowheads="1"/>
          </p:cNvPicPr>
          <p:nvPr/>
        </p:nvPicPr>
        <p:blipFill>
          <a:blip r:embed="rId10" cstate="print">
            <a:lum bright="-20000" contrast="40000"/>
          </a:blip>
          <a:srcRect r="56916"/>
          <a:stretch>
            <a:fillRect/>
          </a:stretch>
        </p:blipFill>
        <p:spPr bwMode="auto">
          <a:xfrm>
            <a:off x="1676400" y="2895600"/>
            <a:ext cx="1400177" cy="990600"/>
          </a:xfrm>
          <a:prstGeom prst="rect">
            <a:avLst/>
          </a:prstGeom>
          <a:noFill/>
        </p:spPr>
      </p:pic>
      <p:pic>
        <p:nvPicPr>
          <p:cNvPr id="12" name="Picture 5" descr="C:\Users\Meishing\Desktop\meizhou pics\45-51.png"/>
          <p:cNvPicPr>
            <a:picLocks noChangeAspect="1" noChangeArrowheads="1"/>
          </p:cNvPicPr>
          <p:nvPr/>
        </p:nvPicPr>
        <p:blipFill>
          <a:blip r:embed="rId10" cstate="print">
            <a:lum bright="-20000" contrast="40000"/>
          </a:blip>
          <a:srcRect l="56273"/>
          <a:stretch>
            <a:fillRect/>
          </a:stretch>
        </p:blipFill>
        <p:spPr bwMode="auto">
          <a:xfrm>
            <a:off x="6553200" y="1447800"/>
            <a:ext cx="1421065" cy="9906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4572000" y="762000"/>
            <a:ext cx="4572000" cy="523220"/>
            <a:chOff x="4572000" y="762000"/>
            <a:chExt cx="4572000" cy="523220"/>
          </a:xfrm>
        </p:grpSpPr>
        <p:sp>
          <p:nvSpPr>
            <p:cNvPr id="14" name="TextBox 13"/>
            <p:cNvSpPr txBox="1"/>
            <p:nvPr/>
          </p:nvSpPr>
          <p:spPr>
            <a:xfrm>
              <a:off x="4572000" y="762000"/>
              <a:ext cx="4572000" cy="5232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800" dirty="0" smtClean="0">
                  <a:latin typeface="Adobe Kaiti Std R" pitchFamily="18" charset="-128"/>
                  <a:ea typeface="Adobe Kaiti Std R" pitchFamily="18" charset="-128"/>
                </a:rPr>
                <a:t>春假你要去哪兒玩</a:t>
              </a:r>
              <a:r>
                <a:rPr lang="en-US" altLang="zh-TW" sz="2800" dirty="0" smtClean="0">
                  <a:latin typeface="Adobe Kaiti Std R" pitchFamily="18" charset="-128"/>
                  <a:ea typeface="Adobe Kaiti Std R" pitchFamily="18" charset="-128"/>
                </a:rPr>
                <a:t>?</a:t>
              </a:r>
              <a:endParaRPr lang="en-US" sz="28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15" name="Action Button: Sound 14">
              <a:hlinkClick r:id="" action="ppaction://noaction" highlightClick="1">
                <a:snd r:embed="rId11" name="applause.wav"/>
              </a:hlinkClick>
            </p:cNvPr>
            <p:cNvSpPr/>
            <p:nvPr/>
          </p:nvSpPr>
          <p:spPr>
            <a:xfrm>
              <a:off x="8153400" y="838200"/>
              <a:ext cx="304800" cy="381000"/>
            </a:xfrm>
            <a:prstGeom prst="actionButtonSoun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5-cu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8" grpId="0"/>
      <p:bldP spid="2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533400" y="2895600"/>
            <a:ext cx="2133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冰淇淋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77000" y="1447800"/>
            <a:ext cx="1371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冰箱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" name="Picture 2" descr="C:\Users\Meishing\Desktop\meizhou pics\45-2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29167" r="58333"/>
          <a:stretch>
            <a:fillRect/>
          </a:stretch>
        </p:blipFill>
        <p:spPr bwMode="auto">
          <a:xfrm>
            <a:off x="1066800" y="1236372"/>
            <a:ext cx="1447800" cy="1366234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3124200" y="1066800"/>
            <a:ext cx="83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冫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1066800"/>
            <a:ext cx="83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水</a:t>
            </a:r>
            <a:endParaRPr lang="en-US" sz="96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4034" name="Picture 2" descr="http://upload.wikimedia.org/wikipedia/commons/thumb/8/85/LG_refrigerator_interior.jpg/640px-LG_refrigerator_interio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2286000"/>
            <a:ext cx="3276600" cy="4360267"/>
          </a:xfrm>
          <a:prstGeom prst="rect">
            <a:avLst/>
          </a:prstGeom>
          <a:noFill/>
        </p:spPr>
      </p:pic>
      <p:pic>
        <p:nvPicPr>
          <p:cNvPr id="44036" name="Picture 4" descr="Strawberry ice cream cone (5076899310)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l="9600" t="14894" r="7200" b="14894"/>
          <a:stretch>
            <a:fillRect/>
          </a:stretch>
        </p:blipFill>
        <p:spPr bwMode="auto">
          <a:xfrm>
            <a:off x="685800" y="3886200"/>
            <a:ext cx="1981200" cy="2514600"/>
          </a:xfrm>
          <a:prstGeom prst="rect">
            <a:avLst/>
          </a:prstGeom>
          <a:noFill/>
        </p:spPr>
      </p:pic>
      <p:pic>
        <p:nvPicPr>
          <p:cNvPr id="44037" name="Picture 5" descr="C:\Users\Meishing\Desktop\meizhou pics\冰.png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 l="2759" t="85105"/>
          <a:stretch>
            <a:fillRect/>
          </a:stretch>
        </p:blipFill>
        <p:spPr bwMode="auto">
          <a:xfrm>
            <a:off x="0" y="6591300"/>
            <a:ext cx="5372100" cy="266700"/>
          </a:xfrm>
          <a:prstGeom prst="rect">
            <a:avLst/>
          </a:prstGeom>
          <a:noFill/>
        </p:spPr>
      </p:pic>
      <p:pic>
        <p:nvPicPr>
          <p:cNvPr id="16" name="Picture 5" descr="C:\Users\Meishing\Desktop\meizhou pics\冰.png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 r="54483" b="38298"/>
          <a:stretch>
            <a:fillRect/>
          </a:stretch>
        </p:blipFill>
        <p:spPr bwMode="auto">
          <a:xfrm>
            <a:off x="2895600" y="2514600"/>
            <a:ext cx="2514600" cy="11049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752600" y="6324600"/>
            <a:ext cx="121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1" grpId="0"/>
      <p:bldP spid="21" grpId="1"/>
      <p:bldP spid="22" grpId="0"/>
      <p:bldP spid="2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3276600" y="4114800"/>
            <a:ext cx="68580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信箱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67400" y="2819400"/>
            <a:ext cx="1981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箱子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7" name="Picture 2" descr="C:\Users\Meishing\Desktop\meizhou pics\45-2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44166" r="44167"/>
          <a:stretch>
            <a:fillRect/>
          </a:stretch>
        </p:blipFill>
        <p:spPr bwMode="auto">
          <a:xfrm>
            <a:off x="1066800" y="1064270"/>
            <a:ext cx="1295400" cy="1309736"/>
          </a:xfrm>
          <a:prstGeom prst="rect">
            <a:avLst/>
          </a:prstGeom>
          <a:noFill/>
        </p:spPr>
      </p:pic>
      <p:grpSp>
        <p:nvGrpSpPr>
          <p:cNvPr id="18" name="Group 17"/>
          <p:cNvGrpSpPr/>
          <p:nvPr/>
        </p:nvGrpSpPr>
        <p:grpSpPr>
          <a:xfrm>
            <a:off x="3733800" y="838200"/>
            <a:ext cx="1509712" cy="635000"/>
            <a:chOff x="2833688" y="736600"/>
            <a:chExt cx="3879850" cy="1487487"/>
          </a:xfrm>
        </p:grpSpPr>
        <p:sp>
          <p:nvSpPr>
            <p:cNvPr id="19" name="Freeform 22"/>
            <p:cNvSpPr>
              <a:spLocks/>
            </p:cNvSpPr>
            <p:nvPr/>
          </p:nvSpPr>
          <p:spPr bwMode="auto">
            <a:xfrm>
              <a:off x="2833688" y="846137"/>
              <a:ext cx="1281112" cy="1377950"/>
            </a:xfrm>
            <a:custGeom>
              <a:avLst/>
              <a:gdLst>
                <a:gd name="T0" fmla="*/ 917006 w 1615"/>
                <a:gd name="T1" fmla="*/ 1588 h 1735"/>
                <a:gd name="T2" fmla="*/ 955083 w 1615"/>
                <a:gd name="T3" fmla="*/ 8736 h 1735"/>
                <a:gd name="T4" fmla="*/ 997126 w 1615"/>
                <a:gd name="T5" fmla="*/ 24620 h 1735"/>
                <a:gd name="T6" fmla="*/ 1059793 w 1615"/>
                <a:gd name="T7" fmla="*/ 50035 h 1735"/>
                <a:gd name="T8" fmla="*/ 1111355 w 1615"/>
                <a:gd name="T9" fmla="*/ 81009 h 1735"/>
                <a:gd name="T10" fmla="*/ 1155777 w 1615"/>
                <a:gd name="T11" fmla="*/ 109601 h 1735"/>
                <a:gd name="T12" fmla="*/ 1193854 w 1615"/>
                <a:gd name="T13" fmla="*/ 138986 h 1735"/>
                <a:gd name="T14" fmla="*/ 1225584 w 1615"/>
                <a:gd name="T15" fmla="*/ 164401 h 1735"/>
                <a:gd name="T16" fmla="*/ 1248588 w 1615"/>
                <a:gd name="T17" fmla="*/ 190610 h 1735"/>
                <a:gd name="T18" fmla="*/ 1266833 w 1615"/>
                <a:gd name="T19" fmla="*/ 215230 h 1735"/>
                <a:gd name="T20" fmla="*/ 1276352 w 1615"/>
                <a:gd name="T21" fmla="*/ 239056 h 1735"/>
                <a:gd name="T22" fmla="*/ 1281112 w 1615"/>
                <a:gd name="T23" fmla="*/ 262088 h 1735"/>
                <a:gd name="T24" fmla="*/ 1276352 w 1615"/>
                <a:gd name="T25" fmla="*/ 273207 h 1735"/>
                <a:gd name="T26" fmla="*/ 1266833 w 1615"/>
                <a:gd name="T27" fmla="*/ 286709 h 1735"/>
                <a:gd name="T28" fmla="*/ 1251761 w 1615"/>
                <a:gd name="T29" fmla="*/ 300210 h 1735"/>
                <a:gd name="T30" fmla="*/ 1205752 w 1615"/>
                <a:gd name="T31" fmla="*/ 343098 h 1735"/>
                <a:gd name="T32" fmla="*/ 1155777 w 1615"/>
                <a:gd name="T33" fmla="*/ 402663 h 1735"/>
                <a:gd name="T34" fmla="*/ 1073278 w 1615"/>
                <a:gd name="T35" fmla="*/ 518617 h 1735"/>
                <a:gd name="T36" fmla="*/ 958256 w 1615"/>
                <a:gd name="T37" fmla="*/ 669517 h 1735"/>
                <a:gd name="T38" fmla="*/ 842440 w 1615"/>
                <a:gd name="T39" fmla="*/ 806121 h 1735"/>
                <a:gd name="T40" fmla="*/ 729798 w 1615"/>
                <a:gd name="T41" fmla="*/ 930017 h 1735"/>
                <a:gd name="T42" fmla="*/ 625881 w 1615"/>
                <a:gd name="T43" fmla="*/ 1030881 h 1735"/>
                <a:gd name="T44" fmla="*/ 499753 w 1615"/>
                <a:gd name="T45" fmla="*/ 1130951 h 1735"/>
                <a:gd name="T46" fmla="*/ 392663 w 1615"/>
                <a:gd name="T47" fmla="*/ 1204813 h 1735"/>
                <a:gd name="T48" fmla="*/ 278434 w 1615"/>
                <a:gd name="T49" fmla="*/ 1274703 h 1735"/>
                <a:gd name="T50" fmla="*/ 193555 w 1615"/>
                <a:gd name="T51" fmla="*/ 1321561 h 1735"/>
                <a:gd name="T52" fmla="*/ 130888 w 1615"/>
                <a:gd name="T53" fmla="*/ 1352535 h 1735"/>
                <a:gd name="T54" fmla="*/ 80912 w 1615"/>
                <a:gd name="T55" fmla="*/ 1370802 h 1735"/>
                <a:gd name="T56" fmla="*/ 46009 w 1615"/>
                <a:gd name="T57" fmla="*/ 1377950 h 1735"/>
                <a:gd name="T58" fmla="*/ 21418 w 1615"/>
                <a:gd name="T59" fmla="*/ 1377950 h 1735"/>
                <a:gd name="T60" fmla="*/ 3173 w 1615"/>
                <a:gd name="T61" fmla="*/ 1370802 h 1735"/>
                <a:gd name="T62" fmla="*/ 3173 w 1615"/>
                <a:gd name="T63" fmla="*/ 1356506 h 1735"/>
                <a:gd name="T64" fmla="*/ 19831 w 1615"/>
                <a:gd name="T65" fmla="*/ 1338240 h 1735"/>
                <a:gd name="T66" fmla="*/ 80912 w 1615"/>
                <a:gd name="T67" fmla="*/ 1283439 h 1735"/>
                <a:gd name="T68" fmla="*/ 178483 w 1615"/>
                <a:gd name="T69" fmla="*/ 1187340 h 1735"/>
                <a:gd name="T70" fmla="*/ 276054 w 1615"/>
                <a:gd name="T71" fmla="*/ 1082505 h 1735"/>
                <a:gd name="T72" fmla="*/ 372038 w 1615"/>
                <a:gd name="T73" fmla="*/ 969727 h 1735"/>
                <a:gd name="T74" fmla="*/ 461676 w 1615"/>
                <a:gd name="T75" fmla="*/ 853773 h 1735"/>
                <a:gd name="T76" fmla="*/ 544968 w 1615"/>
                <a:gd name="T77" fmla="*/ 736230 h 1735"/>
                <a:gd name="T78" fmla="*/ 624294 w 1615"/>
                <a:gd name="T79" fmla="*/ 611540 h 1735"/>
                <a:gd name="T80" fmla="*/ 698860 w 1615"/>
                <a:gd name="T81" fmla="*/ 478907 h 1735"/>
                <a:gd name="T82" fmla="*/ 755182 w 1615"/>
                <a:gd name="T83" fmla="*/ 366130 h 1735"/>
                <a:gd name="T84" fmla="*/ 788499 w 1615"/>
                <a:gd name="T85" fmla="*/ 281944 h 1735"/>
                <a:gd name="T86" fmla="*/ 809917 w 1615"/>
                <a:gd name="T87" fmla="*/ 200934 h 1735"/>
                <a:gd name="T88" fmla="*/ 821022 w 1615"/>
                <a:gd name="T89" fmla="*/ 123102 h 1735"/>
                <a:gd name="T90" fmla="*/ 824195 w 1615"/>
                <a:gd name="T91" fmla="*/ 66713 h 1735"/>
                <a:gd name="T92" fmla="*/ 831335 w 1615"/>
                <a:gd name="T93" fmla="*/ 33357 h 1735"/>
                <a:gd name="T94" fmla="*/ 849580 w 1615"/>
                <a:gd name="T95" fmla="*/ 11913 h 1735"/>
                <a:gd name="T96" fmla="*/ 877344 w 1615"/>
                <a:gd name="T97" fmla="*/ 1588 h 1735"/>
                <a:gd name="T98" fmla="*/ 894002 w 1615"/>
                <a:gd name="T99" fmla="*/ 0 h 173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615" h="1735">
                  <a:moveTo>
                    <a:pt x="1127" y="0"/>
                  </a:moveTo>
                  <a:lnTo>
                    <a:pt x="1137" y="0"/>
                  </a:lnTo>
                  <a:lnTo>
                    <a:pt x="1146" y="2"/>
                  </a:lnTo>
                  <a:lnTo>
                    <a:pt x="1156" y="2"/>
                  </a:lnTo>
                  <a:lnTo>
                    <a:pt x="1167" y="4"/>
                  </a:lnTo>
                  <a:lnTo>
                    <a:pt x="1179" y="6"/>
                  </a:lnTo>
                  <a:lnTo>
                    <a:pt x="1190" y="10"/>
                  </a:lnTo>
                  <a:lnTo>
                    <a:pt x="1204" y="11"/>
                  </a:lnTo>
                  <a:lnTo>
                    <a:pt x="1215" y="15"/>
                  </a:lnTo>
                  <a:lnTo>
                    <a:pt x="1229" y="21"/>
                  </a:lnTo>
                  <a:lnTo>
                    <a:pt x="1242" y="25"/>
                  </a:lnTo>
                  <a:lnTo>
                    <a:pt x="1257" y="31"/>
                  </a:lnTo>
                  <a:lnTo>
                    <a:pt x="1273" y="36"/>
                  </a:lnTo>
                  <a:lnTo>
                    <a:pt x="1286" y="42"/>
                  </a:lnTo>
                  <a:lnTo>
                    <a:pt x="1304" y="48"/>
                  </a:lnTo>
                  <a:lnTo>
                    <a:pt x="1336" y="63"/>
                  </a:lnTo>
                  <a:lnTo>
                    <a:pt x="1353" y="73"/>
                  </a:lnTo>
                  <a:lnTo>
                    <a:pt x="1369" y="83"/>
                  </a:lnTo>
                  <a:lnTo>
                    <a:pt x="1386" y="92"/>
                  </a:lnTo>
                  <a:lnTo>
                    <a:pt x="1401" y="102"/>
                  </a:lnTo>
                  <a:lnTo>
                    <a:pt x="1417" y="111"/>
                  </a:lnTo>
                  <a:lnTo>
                    <a:pt x="1430" y="121"/>
                  </a:lnTo>
                  <a:lnTo>
                    <a:pt x="1444" y="131"/>
                  </a:lnTo>
                  <a:lnTo>
                    <a:pt x="1457" y="138"/>
                  </a:lnTo>
                  <a:lnTo>
                    <a:pt x="1471" y="148"/>
                  </a:lnTo>
                  <a:lnTo>
                    <a:pt x="1482" y="157"/>
                  </a:lnTo>
                  <a:lnTo>
                    <a:pt x="1496" y="165"/>
                  </a:lnTo>
                  <a:lnTo>
                    <a:pt x="1505" y="175"/>
                  </a:lnTo>
                  <a:lnTo>
                    <a:pt x="1517" y="182"/>
                  </a:lnTo>
                  <a:lnTo>
                    <a:pt x="1526" y="192"/>
                  </a:lnTo>
                  <a:lnTo>
                    <a:pt x="1536" y="200"/>
                  </a:lnTo>
                  <a:lnTo>
                    <a:pt x="1545" y="207"/>
                  </a:lnTo>
                  <a:lnTo>
                    <a:pt x="1553" y="217"/>
                  </a:lnTo>
                  <a:lnTo>
                    <a:pt x="1561" y="225"/>
                  </a:lnTo>
                  <a:lnTo>
                    <a:pt x="1568" y="232"/>
                  </a:lnTo>
                  <a:lnTo>
                    <a:pt x="1574" y="240"/>
                  </a:lnTo>
                  <a:lnTo>
                    <a:pt x="1582" y="248"/>
                  </a:lnTo>
                  <a:lnTo>
                    <a:pt x="1588" y="255"/>
                  </a:lnTo>
                  <a:lnTo>
                    <a:pt x="1592" y="263"/>
                  </a:lnTo>
                  <a:lnTo>
                    <a:pt x="1597" y="271"/>
                  </a:lnTo>
                  <a:lnTo>
                    <a:pt x="1601" y="278"/>
                  </a:lnTo>
                  <a:lnTo>
                    <a:pt x="1603" y="286"/>
                  </a:lnTo>
                  <a:lnTo>
                    <a:pt x="1607" y="294"/>
                  </a:lnTo>
                  <a:lnTo>
                    <a:pt x="1609" y="301"/>
                  </a:lnTo>
                  <a:lnTo>
                    <a:pt x="1611" y="309"/>
                  </a:lnTo>
                  <a:lnTo>
                    <a:pt x="1613" y="315"/>
                  </a:lnTo>
                  <a:lnTo>
                    <a:pt x="1613" y="322"/>
                  </a:lnTo>
                  <a:lnTo>
                    <a:pt x="1615" y="330"/>
                  </a:lnTo>
                  <a:lnTo>
                    <a:pt x="1613" y="332"/>
                  </a:lnTo>
                  <a:lnTo>
                    <a:pt x="1613" y="336"/>
                  </a:lnTo>
                  <a:lnTo>
                    <a:pt x="1611" y="340"/>
                  </a:lnTo>
                  <a:lnTo>
                    <a:pt x="1609" y="344"/>
                  </a:lnTo>
                  <a:lnTo>
                    <a:pt x="1607" y="347"/>
                  </a:lnTo>
                  <a:lnTo>
                    <a:pt x="1605" y="351"/>
                  </a:lnTo>
                  <a:lnTo>
                    <a:pt x="1601" y="355"/>
                  </a:lnTo>
                  <a:lnTo>
                    <a:pt x="1597" y="361"/>
                  </a:lnTo>
                  <a:lnTo>
                    <a:pt x="1593" y="365"/>
                  </a:lnTo>
                  <a:lnTo>
                    <a:pt x="1590" y="369"/>
                  </a:lnTo>
                  <a:lnTo>
                    <a:pt x="1584" y="374"/>
                  </a:lnTo>
                  <a:lnTo>
                    <a:pt x="1578" y="378"/>
                  </a:lnTo>
                  <a:lnTo>
                    <a:pt x="1567" y="388"/>
                  </a:lnTo>
                  <a:lnTo>
                    <a:pt x="1551" y="399"/>
                  </a:lnTo>
                  <a:lnTo>
                    <a:pt x="1536" y="415"/>
                  </a:lnTo>
                  <a:lnTo>
                    <a:pt x="1520" y="432"/>
                  </a:lnTo>
                  <a:lnTo>
                    <a:pt x="1505" y="449"/>
                  </a:lnTo>
                  <a:lnTo>
                    <a:pt x="1488" y="468"/>
                  </a:lnTo>
                  <a:lnTo>
                    <a:pt x="1472" y="488"/>
                  </a:lnTo>
                  <a:lnTo>
                    <a:pt x="1457" y="507"/>
                  </a:lnTo>
                  <a:lnTo>
                    <a:pt x="1442" y="528"/>
                  </a:lnTo>
                  <a:lnTo>
                    <a:pt x="1426" y="549"/>
                  </a:lnTo>
                  <a:lnTo>
                    <a:pt x="1390" y="601"/>
                  </a:lnTo>
                  <a:lnTo>
                    <a:pt x="1353" y="653"/>
                  </a:lnTo>
                  <a:lnTo>
                    <a:pt x="1317" y="701"/>
                  </a:lnTo>
                  <a:lnTo>
                    <a:pt x="1281" y="751"/>
                  </a:lnTo>
                  <a:lnTo>
                    <a:pt x="1244" y="797"/>
                  </a:lnTo>
                  <a:lnTo>
                    <a:pt x="1208" y="843"/>
                  </a:lnTo>
                  <a:lnTo>
                    <a:pt x="1171" y="887"/>
                  </a:lnTo>
                  <a:lnTo>
                    <a:pt x="1135" y="931"/>
                  </a:lnTo>
                  <a:lnTo>
                    <a:pt x="1098" y="973"/>
                  </a:lnTo>
                  <a:lnTo>
                    <a:pt x="1062" y="1015"/>
                  </a:lnTo>
                  <a:lnTo>
                    <a:pt x="1027" y="1056"/>
                  </a:lnTo>
                  <a:lnTo>
                    <a:pt x="991" y="1096"/>
                  </a:lnTo>
                  <a:lnTo>
                    <a:pt x="954" y="1134"/>
                  </a:lnTo>
                  <a:lnTo>
                    <a:pt x="920" y="1171"/>
                  </a:lnTo>
                  <a:lnTo>
                    <a:pt x="883" y="1207"/>
                  </a:lnTo>
                  <a:lnTo>
                    <a:pt x="849" y="1244"/>
                  </a:lnTo>
                  <a:lnTo>
                    <a:pt x="818" y="1271"/>
                  </a:lnTo>
                  <a:lnTo>
                    <a:pt x="789" y="1298"/>
                  </a:lnTo>
                  <a:lnTo>
                    <a:pt x="758" y="1325"/>
                  </a:lnTo>
                  <a:lnTo>
                    <a:pt x="726" y="1349"/>
                  </a:lnTo>
                  <a:lnTo>
                    <a:pt x="662" y="1399"/>
                  </a:lnTo>
                  <a:lnTo>
                    <a:pt x="630" y="1424"/>
                  </a:lnTo>
                  <a:lnTo>
                    <a:pt x="597" y="1447"/>
                  </a:lnTo>
                  <a:lnTo>
                    <a:pt x="563" y="1472"/>
                  </a:lnTo>
                  <a:lnTo>
                    <a:pt x="530" y="1495"/>
                  </a:lnTo>
                  <a:lnTo>
                    <a:pt x="495" y="1517"/>
                  </a:lnTo>
                  <a:lnTo>
                    <a:pt x="459" y="1540"/>
                  </a:lnTo>
                  <a:lnTo>
                    <a:pt x="424" y="1563"/>
                  </a:lnTo>
                  <a:lnTo>
                    <a:pt x="388" y="1584"/>
                  </a:lnTo>
                  <a:lnTo>
                    <a:pt x="351" y="1605"/>
                  </a:lnTo>
                  <a:lnTo>
                    <a:pt x="313" y="1626"/>
                  </a:lnTo>
                  <a:lnTo>
                    <a:pt x="290" y="1639"/>
                  </a:lnTo>
                  <a:lnTo>
                    <a:pt x="267" y="1653"/>
                  </a:lnTo>
                  <a:lnTo>
                    <a:pt x="244" y="1664"/>
                  </a:lnTo>
                  <a:lnTo>
                    <a:pt x="223" y="1676"/>
                  </a:lnTo>
                  <a:lnTo>
                    <a:pt x="202" y="1685"/>
                  </a:lnTo>
                  <a:lnTo>
                    <a:pt x="182" y="1695"/>
                  </a:lnTo>
                  <a:lnTo>
                    <a:pt x="165" y="1703"/>
                  </a:lnTo>
                  <a:lnTo>
                    <a:pt x="148" y="1710"/>
                  </a:lnTo>
                  <a:lnTo>
                    <a:pt x="131" y="1716"/>
                  </a:lnTo>
                  <a:lnTo>
                    <a:pt x="117" y="1722"/>
                  </a:lnTo>
                  <a:lnTo>
                    <a:pt x="102" y="1726"/>
                  </a:lnTo>
                  <a:lnTo>
                    <a:pt x="90" y="1730"/>
                  </a:lnTo>
                  <a:lnTo>
                    <a:pt x="77" y="1732"/>
                  </a:lnTo>
                  <a:lnTo>
                    <a:pt x="67" y="1733"/>
                  </a:lnTo>
                  <a:lnTo>
                    <a:pt x="58" y="1735"/>
                  </a:lnTo>
                  <a:lnTo>
                    <a:pt x="50" y="1735"/>
                  </a:lnTo>
                  <a:lnTo>
                    <a:pt x="42" y="1735"/>
                  </a:lnTo>
                  <a:lnTo>
                    <a:pt x="37" y="1735"/>
                  </a:lnTo>
                  <a:lnTo>
                    <a:pt x="27" y="1735"/>
                  </a:lnTo>
                  <a:lnTo>
                    <a:pt x="19" y="1733"/>
                  </a:lnTo>
                  <a:lnTo>
                    <a:pt x="12" y="1732"/>
                  </a:lnTo>
                  <a:lnTo>
                    <a:pt x="8" y="1730"/>
                  </a:lnTo>
                  <a:lnTo>
                    <a:pt x="4" y="1726"/>
                  </a:lnTo>
                  <a:lnTo>
                    <a:pt x="2" y="1722"/>
                  </a:lnTo>
                  <a:lnTo>
                    <a:pt x="0" y="1718"/>
                  </a:lnTo>
                  <a:lnTo>
                    <a:pt x="2" y="1714"/>
                  </a:lnTo>
                  <a:lnTo>
                    <a:pt x="4" y="1708"/>
                  </a:lnTo>
                  <a:lnTo>
                    <a:pt x="6" y="1703"/>
                  </a:lnTo>
                  <a:lnTo>
                    <a:pt x="12" y="1697"/>
                  </a:lnTo>
                  <a:lnTo>
                    <a:pt x="17" y="1691"/>
                  </a:lnTo>
                  <a:lnTo>
                    <a:pt x="25" y="1685"/>
                  </a:lnTo>
                  <a:lnTo>
                    <a:pt x="33" y="1678"/>
                  </a:lnTo>
                  <a:lnTo>
                    <a:pt x="42" y="1672"/>
                  </a:lnTo>
                  <a:lnTo>
                    <a:pt x="73" y="1645"/>
                  </a:lnTo>
                  <a:lnTo>
                    <a:pt x="102" y="1616"/>
                  </a:lnTo>
                  <a:lnTo>
                    <a:pt x="133" y="1588"/>
                  </a:lnTo>
                  <a:lnTo>
                    <a:pt x="163" y="1557"/>
                  </a:lnTo>
                  <a:lnTo>
                    <a:pt x="194" y="1526"/>
                  </a:lnTo>
                  <a:lnTo>
                    <a:pt x="225" y="1495"/>
                  </a:lnTo>
                  <a:lnTo>
                    <a:pt x="255" y="1463"/>
                  </a:lnTo>
                  <a:lnTo>
                    <a:pt x="286" y="1430"/>
                  </a:lnTo>
                  <a:lnTo>
                    <a:pt x="317" y="1397"/>
                  </a:lnTo>
                  <a:lnTo>
                    <a:pt x="348" y="1363"/>
                  </a:lnTo>
                  <a:lnTo>
                    <a:pt x="378" y="1328"/>
                  </a:lnTo>
                  <a:lnTo>
                    <a:pt x="409" y="1294"/>
                  </a:lnTo>
                  <a:lnTo>
                    <a:pt x="440" y="1257"/>
                  </a:lnTo>
                  <a:lnTo>
                    <a:pt x="469" y="1221"/>
                  </a:lnTo>
                  <a:lnTo>
                    <a:pt x="499" y="1184"/>
                  </a:lnTo>
                  <a:lnTo>
                    <a:pt x="530" y="1146"/>
                  </a:lnTo>
                  <a:lnTo>
                    <a:pt x="557" y="1110"/>
                  </a:lnTo>
                  <a:lnTo>
                    <a:pt x="582" y="1075"/>
                  </a:lnTo>
                  <a:lnTo>
                    <a:pt x="609" y="1039"/>
                  </a:lnTo>
                  <a:lnTo>
                    <a:pt x="636" y="1002"/>
                  </a:lnTo>
                  <a:lnTo>
                    <a:pt x="660" y="964"/>
                  </a:lnTo>
                  <a:lnTo>
                    <a:pt x="687" y="927"/>
                  </a:lnTo>
                  <a:lnTo>
                    <a:pt x="712" y="889"/>
                  </a:lnTo>
                  <a:lnTo>
                    <a:pt x="737" y="850"/>
                  </a:lnTo>
                  <a:lnTo>
                    <a:pt x="762" y="810"/>
                  </a:lnTo>
                  <a:lnTo>
                    <a:pt x="787" y="770"/>
                  </a:lnTo>
                  <a:lnTo>
                    <a:pt x="810" y="729"/>
                  </a:lnTo>
                  <a:lnTo>
                    <a:pt x="835" y="687"/>
                  </a:lnTo>
                  <a:lnTo>
                    <a:pt x="858" y="645"/>
                  </a:lnTo>
                  <a:lnTo>
                    <a:pt x="881" y="603"/>
                  </a:lnTo>
                  <a:lnTo>
                    <a:pt x="904" y="559"/>
                  </a:lnTo>
                  <a:lnTo>
                    <a:pt x="925" y="514"/>
                  </a:lnTo>
                  <a:lnTo>
                    <a:pt x="939" y="488"/>
                  </a:lnTo>
                  <a:lnTo>
                    <a:pt x="952" y="461"/>
                  </a:lnTo>
                  <a:lnTo>
                    <a:pt x="964" y="434"/>
                  </a:lnTo>
                  <a:lnTo>
                    <a:pt x="975" y="407"/>
                  </a:lnTo>
                  <a:lnTo>
                    <a:pt x="985" y="382"/>
                  </a:lnTo>
                  <a:lnTo>
                    <a:pt x="994" y="355"/>
                  </a:lnTo>
                  <a:lnTo>
                    <a:pt x="1002" y="328"/>
                  </a:lnTo>
                  <a:lnTo>
                    <a:pt x="1010" y="303"/>
                  </a:lnTo>
                  <a:lnTo>
                    <a:pt x="1016" y="278"/>
                  </a:lnTo>
                  <a:lnTo>
                    <a:pt x="1021" y="253"/>
                  </a:lnTo>
                  <a:lnTo>
                    <a:pt x="1025" y="228"/>
                  </a:lnTo>
                  <a:lnTo>
                    <a:pt x="1029" y="203"/>
                  </a:lnTo>
                  <a:lnTo>
                    <a:pt x="1033" y="180"/>
                  </a:lnTo>
                  <a:lnTo>
                    <a:pt x="1035" y="155"/>
                  </a:lnTo>
                  <a:lnTo>
                    <a:pt x="1037" y="132"/>
                  </a:lnTo>
                  <a:lnTo>
                    <a:pt x="1037" y="109"/>
                  </a:lnTo>
                  <a:lnTo>
                    <a:pt x="1037" y="96"/>
                  </a:lnTo>
                  <a:lnTo>
                    <a:pt x="1039" y="84"/>
                  </a:lnTo>
                  <a:lnTo>
                    <a:pt x="1041" y="71"/>
                  </a:lnTo>
                  <a:lnTo>
                    <a:pt x="1042" y="61"/>
                  </a:lnTo>
                  <a:lnTo>
                    <a:pt x="1044" y="52"/>
                  </a:lnTo>
                  <a:lnTo>
                    <a:pt x="1048" y="42"/>
                  </a:lnTo>
                  <a:lnTo>
                    <a:pt x="1054" y="35"/>
                  </a:lnTo>
                  <a:lnTo>
                    <a:pt x="1058" y="27"/>
                  </a:lnTo>
                  <a:lnTo>
                    <a:pt x="1064" y="21"/>
                  </a:lnTo>
                  <a:lnTo>
                    <a:pt x="1071" y="15"/>
                  </a:lnTo>
                  <a:lnTo>
                    <a:pt x="1079" y="10"/>
                  </a:lnTo>
                  <a:lnTo>
                    <a:pt x="1087" y="6"/>
                  </a:lnTo>
                  <a:lnTo>
                    <a:pt x="1096" y="4"/>
                  </a:lnTo>
                  <a:lnTo>
                    <a:pt x="1106" y="2"/>
                  </a:lnTo>
                  <a:lnTo>
                    <a:pt x="1115" y="0"/>
                  </a:lnTo>
                  <a:lnTo>
                    <a:pt x="112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3"/>
            <p:cNvSpPr>
              <a:spLocks/>
            </p:cNvSpPr>
            <p:nvPr/>
          </p:nvSpPr>
          <p:spPr bwMode="auto">
            <a:xfrm>
              <a:off x="3556000" y="1195387"/>
              <a:ext cx="1325563" cy="320675"/>
            </a:xfrm>
            <a:custGeom>
              <a:avLst/>
              <a:gdLst>
                <a:gd name="T0" fmla="*/ 1051391 w 1668"/>
                <a:gd name="T1" fmla="*/ 0 h 405"/>
                <a:gd name="T2" fmla="*/ 1068080 w 1668"/>
                <a:gd name="T3" fmla="*/ 2375 h 405"/>
                <a:gd name="T4" fmla="*/ 1091126 w 1668"/>
                <a:gd name="T5" fmla="*/ 7126 h 405"/>
                <a:gd name="T6" fmla="*/ 1121325 w 1668"/>
                <a:gd name="T7" fmla="*/ 13460 h 405"/>
                <a:gd name="T8" fmla="*/ 1157881 w 1668"/>
                <a:gd name="T9" fmla="*/ 23754 h 405"/>
                <a:gd name="T10" fmla="*/ 1204768 w 1668"/>
                <a:gd name="T11" fmla="*/ 38006 h 405"/>
                <a:gd name="T12" fmla="*/ 1249272 w 1668"/>
                <a:gd name="T13" fmla="*/ 56217 h 405"/>
                <a:gd name="T14" fmla="*/ 1282649 w 1668"/>
                <a:gd name="T15" fmla="*/ 74428 h 405"/>
                <a:gd name="T16" fmla="*/ 1307285 w 1668"/>
                <a:gd name="T17" fmla="*/ 91056 h 405"/>
                <a:gd name="T18" fmla="*/ 1320795 w 1668"/>
                <a:gd name="T19" fmla="*/ 107683 h 405"/>
                <a:gd name="T20" fmla="*/ 1325563 w 1668"/>
                <a:gd name="T21" fmla="*/ 124311 h 405"/>
                <a:gd name="T22" fmla="*/ 1323974 w 1668"/>
                <a:gd name="T23" fmla="*/ 134604 h 405"/>
                <a:gd name="T24" fmla="*/ 1318411 w 1668"/>
                <a:gd name="T25" fmla="*/ 145689 h 405"/>
                <a:gd name="T26" fmla="*/ 1305695 w 1668"/>
                <a:gd name="T27" fmla="*/ 160733 h 405"/>
                <a:gd name="T28" fmla="*/ 1277086 w 1668"/>
                <a:gd name="T29" fmla="*/ 180528 h 405"/>
                <a:gd name="T30" fmla="*/ 1234172 w 1668"/>
                <a:gd name="T31" fmla="*/ 198739 h 405"/>
                <a:gd name="T32" fmla="*/ 1177748 w 1668"/>
                <a:gd name="T33" fmla="*/ 215367 h 405"/>
                <a:gd name="T34" fmla="*/ 1066490 w 1668"/>
                <a:gd name="T35" fmla="*/ 233578 h 405"/>
                <a:gd name="T36" fmla="*/ 863046 w 1668"/>
                <a:gd name="T37" fmla="*/ 261291 h 405"/>
                <a:gd name="T38" fmla="*/ 555497 w 1668"/>
                <a:gd name="T39" fmla="*/ 306423 h 405"/>
                <a:gd name="T40" fmla="*/ 451391 w 1668"/>
                <a:gd name="T41" fmla="*/ 315924 h 405"/>
                <a:gd name="T42" fmla="*/ 352053 w 1668"/>
                <a:gd name="T43" fmla="*/ 320675 h 405"/>
                <a:gd name="T44" fmla="*/ 265430 w 1668"/>
                <a:gd name="T45" fmla="*/ 319091 h 405"/>
                <a:gd name="T46" fmla="*/ 184371 w 1668"/>
                <a:gd name="T47" fmla="*/ 314341 h 405"/>
                <a:gd name="T48" fmla="*/ 104901 w 1668"/>
                <a:gd name="T49" fmla="*/ 302464 h 405"/>
                <a:gd name="T50" fmla="*/ 68344 w 1668"/>
                <a:gd name="T51" fmla="*/ 294546 h 405"/>
                <a:gd name="T52" fmla="*/ 39735 w 1668"/>
                <a:gd name="T53" fmla="*/ 286628 h 405"/>
                <a:gd name="T54" fmla="*/ 19868 w 1668"/>
                <a:gd name="T55" fmla="*/ 279502 h 405"/>
                <a:gd name="T56" fmla="*/ 6358 w 1668"/>
                <a:gd name="T57" fmla="*/ 271584 h 405"/>
                <a:gd name="T58" fmla="*/ 0 w 1668"/>
                <a:gd name="T59" fmla="*/ 262874 h 405"/>
                <a:gd name="T60" fmla="*/ 1589 w 1668"/>
                <a:gd name="T61" fmla="*/ 251789 h 405"/>
                <a:gd name="T62" fmla="*/ 11921 w 1668"/>
                <a:gd name="T63" fmla="*/ 241496 h 405"/>
                <a:gd name="T64" fmla="*/ 33377 w 1668"/>
                <a:gd name="T65" fmla="*/ 228827 h 405"/>
                <a:gd name="T66" fmla="*/ 62781 w 1668"/>
                <a:gd name="T67" fmla="*/ 218534 h 405"/>
                <a:gd name="T68" fmla="*/ 100927 w 1668"/>
                <a:gd name="T69" fmla="*/ 208241 h 405"/>
                <a:gd name="T70" fmla="*/ 169272 w 1668"/>
                <a:gd name="T71" fmla="*/ 192405 h 405"/>
                <a:gd name="T72" fmla="*/ 274172 w 1668"/>
                <a:gd name="T73" fmla="*/ 170235 h 405"/>
                <a:gd name="T74" fmla="*/ 370331 w 1668"/>
                <a:gd name="T75" fmla="*/ 148857 h 405"/>
                <a:gd name="T76" fmla="*/ 459338 w 1668"/>
                <a:gd name="T77" fmla="*/ 129062 h 405"/>
                <a:gd name="T78" fmla="*/ 540397 w 1668"/>
                <a:gd name="T79" fmla="*/ 112434 h 405"/>
                <a:gd name="T80" fmla="*/ 613510 w 1668"/>
                <a:gd name="T81" fmla="*/ 96598 h 405"/>
                <a:gd name="T82" fmla="*/ 677086 w 1668"/>
                <a:gd name="T83" fmla="*/ 83138 h 405"/>
                <a:gd name="T84" fmla="*/ 733510 w 1668"/>
                <a:gd name="T85" fmla="*/ 71261 h 405"/>
                <a:gd name="T86" fmla="*/ 781192 w 1668"/>
                <a:gd name="T87" fmla="*/ 60176 h 405"/>
                <a:gd name="T88" fmla="*/ 820927 w 1668"/>
                <a:gd name="T89" fmla="*/ 51466 h 405"/>
                <a:gd name="T90" fmla="*/ 852715 w 1668"/>
                <a:gd name="T91" fmla="*/ 43548 h 405"/>
                <a:gd name="T92" fmla="*/ 900397 w 1668"/>
                <a:gd name="T93" fmla="*/ 31672 h 405"/>
                <a:gd name="T94" fmla="*/ 950464 w 1668"/>
                <a:gd name="T95" fmla="*/ 19795 h 405"/>
                <a:gd name="T96" fmla="*/ 990199 w 1668"/>
                <a:gd name="T97" fmla="*/ 10293 h 405"/>
                <a:gd name="T98" fmla="*/ 1018808 w 1668"/>
                <a:gd name="T99" fmla="*/ 3959 h 405"/>
                <a:gd name="T100" fmla="*/ 1037086 w 1668"/>
                <a:gd name="T101" fmla="*/ 0 h 405"/>
                <a:gd name="T102" fmla="*/ 1043444 w 1668"/>
                <a:gd name="T103" fmla="*/ 0 h 40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668" h="405">
                  <a:moveTo>
                    <a:pt x="1313" y="0"/>
                  </a:moveTo>
                  <a:lnTo>
                    <a:pt x="1319" y="0"/>
                  </a:lnTo>
                  <a:lnTo>
                    <a:pt x="1323" y="0"/>
                  </a:lnTo>
                  <a:lnTo>
                    <a:pt x="1328" y="1"/>
                  </a:lnTo>
                  <a:lnTo>
                    <a:pt x="1336" y="1"/>
                  </a:lnTo>
                  <a:lnTo>
                    <a:pt x="1344" y="3"/>
                  </a:lnTo>
                  <a:lnTo>
                    <a:pt x="1353" y="5"/>
                  </a:lnTo>
                  <a:lnTo>
                    <a:pt x="1363" y="7"/>
                  </a:lnTo>
                  <a:lnTo>
                    <a:pt x="1373" y="9"/>
                  </a:lnTo>
                  <a:lnTo>
                    <a:pt x="1384" y="11"/>
                  </a:lnTo>
                  <a:lnTo>
                    <a:pt x="1397" y="15"/>
                  </a:lnTo>
                  <a:lnTo>
                    <a:pt x="1411" y="17"/>
                  </a:lnTo>
                  <a:lnTo>
                    <a:pt x="1424" y="21"/>
                  </a:lnTo>
                  <a:lnTo>
                    <a:pt x="1442" y="25"/>
                  </a:lnTo>
                  <a:lnTo>
                    <a:pt x="1457" y="30"/>
                  </a:lnTo>
                  <a:lnTo>
                    <a:pt x="1476" y="34"/>
                  </a:lnTo>
                  <a:lnTo>
                    <a:pt x="1495" y="40"/>
                  </a:lnTo>
                  <a:lnTo>
                    <a:pt x="1516" y="48"/>
                  </a:lnTo>
                  <a:lnTo>
                    <a:pt x="1536" y="55"/>
                  </a:lnTo>
                  <a:lnTo>
                    <a:pt x="1555" y="63"/>
                  </a:lnTo>
                  <a:lnTo>
                    <a:pt x="1572" y="71"/>
                  </a:lnTo>
                  <a:lnTo>
                    <a:pt x="1588" y="78"/>
                  </a:lnTo>
                  <a:lnTo>
                    <a:pt x="1601" y="86"/>
                  </a:lnTo>
                  <a:lnTo>
                    <a:pt x="1614" y="94"/>
                  </a:lnTo>
                  <a:lnTo>
                    <a:pt x="1626" y="99"/>
                  </a:lnTo>
                  <a:lnTo>
                    <a:pt x="1635" y="107"/>
                  </a:lnTo>
                  <a:lnTo>
                    <a:pt x="1645" y="115"/>
                  </a:lnTo>
                  <a:lnTo>
                    <a:pt x="1651" y="122"/>
                  </a:lnTo>
                  <a:lnTo>
                    <a:pt x="1659" y="128"/>
                  </a:lnTo>
                  <a:lnTo>
                    <a:pt x="1662" y="136"/>
                  </a:lnTo>
                  <a:lnTo>
                    <a:pt x="1666" y="144"/>
                  </a:lnTo>
                  <a:lnTo>
                    <a:pt x="1668" y="149"/>
                  </a:lnTo>
                  <a:lnTo>
                    <a:pt x="1668" y="157"/>
                  </a:lnTo>
                  <a:lnTo>
                    <a:pt x="1668" y="161"/>
                  </a:lnTo>
                  <a:lnTo>
                    <a:pt x="1668" y="167"/>
                  </a:lnTo>
                  <a:lnTo>
                    <a:pt x="1666" y="170"/>
                  </a:lnTo>
                  <a:lnTo>
                    <a:pt x="1664" y="174"/>
                  </a:lnTo>
                  <a:lnTo>
                    <a:pt x="1662" y="180"/>
                  </a:lnTo>
                  <a:lnTo>
                    <a:pt x="1659" y="184"/>
                  </a:lnTo>
                  <a:lnTo>
                    <a:pt x="1657" y="190"/>
                  </a:lnTo>
                  <a:lnTo>
                    <a:pt x="1653" y="193"/>
                  </a:lnTo>
                  <a:lnTo>
                    <a:pt x="1643" y="203"/>
                  </a:lnTo>
                  <a:lnTo>
                    <a:pt x="1634" y="211"/>
                  </a:lnTo>
                  <a:lnTo>
                    <a:pt x="1620" y="220"/>
                  </a:lnTo>
                  <a:lnTo>
                    <a:pt x="1607" y="228"/>
                  </a:lnTo>
                  <a:lnTo>
                    <a:pt x="1589" y="236"/>
                  </a:lnTo>
                  <a:lnTo>
                    <a:pt x="1572" y="243"/>
                  </a:lnTo>
                  <a:lnTo>
                    <a:pt x="1553" y="251"/>
                  </a:lnTo>
                  <a:lnTo>
                    <a:pt x="1530" y="259"/>
                  </a:lnTo>
                  <a:lnTo>
                    <a:pt x="1507" y="264"/>
                  </a:lnTo>
                  <a:lnTo>
                    <a:pt x="1482" y="272"/>
                  </a:lnTo>
                  <a:lnTo>
                    <a:pt x="1453" y="278"/>
                  </a:lnTo>
                  <a:lnTo>
                    <a:pt x="1424" y="284"/>
                  </a:lnTo>
                  <a:lnTo>
                    <a:pt x="1342" y="295"/>
                  </a:lnTo>
                  <a:lnTo>
                    <a:pt x="1257" y="307"/>
                  </a:lnTo>
                  <a:lnTo>
                    <a:pt x="1173" y="318"/>
                  </a:lnTo>
                  <a:lnTo>
                    <a:pt x="1086" y="330"/>
                  </a:lnTo>
                  <a:lnTo>
                    <a:pt x="916" y="355"/>
                  </a:lnTo>
                  <a:lnTo>
                    <a:pt x="743" y="382"/>
                  </a:lnTo>
                  <a:lnTo>
                    <a:pt x="699" y="387"/>
                  </a:lnTo>
                  <a:lnTo>
                    <a:pt x="655" y="393"/>
                  </a:lnTo>
                  <a:lnTo>
                    <a:pt x="610" y="397"/>
                  </a:lnTo>
                  <a:lnTo>
                    <a:pt x="568" y="399"/>
                  </a:lnTo>
                  <a:lnTo>
                    <a:pt x="526" y="403"/>
                  </a:lnTo>
                  <a:lnTo>
                    <a:pt x="484" y="403"/>
                  </a:lnTo>
                  <a:lnTo>
                    <a:pt x="443" y="405"/>
                  </a:lnTo>
                  <a:lnTo>
                    <a:pt x="403" y="405"/>
                  </a:lnTo>
                  <a:lnTo>
                    <a:pt x="369" y="405"/>
                  </a:lnTo>
                  <a:lnTo>
                    <a:pt x="334" y="403"/>
                  </a:lnTo>
                  <a:lnTo>
                    <a:pt x="301" y="403"/>
                  </a:lnTo>
                  <a:lnTo>
                    <a:pt x="267" y="399"/>
                  </a:lnTo>
                  <a:lnTo>
                    <a:pt x="232" y="397"/>
                  </a:lnTo>
                  <a:lnTo>
                    <a:pt x="200" y="393"/>
                  </a:lnTo>
                  <a:lnTo>
                    <a:pt x="165" y="387"/>
                  </a:lnTo>
                  <a:lnTo>
                    <a:pt x="132" y="382"/>
                  </a:lnTo>
                  <a:lnTo>
                    <a:pt x="115" y="378"/>
                  </a:lnTo>
                  <a:lnTo>
                    <a:pt x="100" y="376"/>
                  </a:lnTo>
                  <a:lnTo>
                    <a:pt x="86" y="372"/>
                  </a:lnTo>
                  <a:lnTo>
                    <a:pt x="73" y="368"/>
                  </a:lnTo>
                  <a:lnTo>
                    <a:pt x="61" y="364"/>
                  </a:lnTo>
                  <a:lnTo>
                    <a:pt x="50" y="362"/>
                  </a:lnTo>
                  <a:lnTo>
                    <a:pt x="40" y="359"/>
                  </a:lnTo>
                  <a:lnTo>
                    <a:pt x="33" y="355"/>
                  </a:lnTo>
                  <a:lnTo>
                    <a:pt x="25" y="353"/>
                  </a:lnTo>
                  <a:lnTo>
                    <a:pt x="17" y="349"/>
                  </a:lnTo>
                  <a:lnTo>
                    <a:pt x="11" y="345"/>
                  </a:lnTo>
                  <a:lnTo>
                    <a:pt x="8" y="343"/>
                  </a:lnTo>
                  <a:lnTo>
                    <a:pt x="4" y="339"/>
                  </a:lnTo>
                  <a:lnTo>
                    <a:pt x="2" y="336"/>
                  </a:lnTo>
                  <a:lnTo>
                    <a:pt x="0" y="332"/>
                  </a:lnTo>
                  <a:lnTo>
                    <a:pt x="0" y="330"/>
                  </a:lnTo>
                  <a:lnTo>
                    <a:pt x="0" y="324"/>
                  </a:lnTo>
                  <a:lnTo>
                    <a:pt x="2" y="318"/>
                  </a:lnTo>
                  <a:lnTo>
                    <a:pt x="6" y="314"/>
                  </a:lnTo>
                  <a:lnTo>
                    <a:pt x="10" y="309"/>
                  </a:lnTo>
                  <a:lnTo>
                    <a:pt x="15" y="305"/>
                  </a:lnTo>
                  <a:lnTo>
                    <a:pt x="23" y="299"/>
                  </a:lnTo>
                  <a:lnTo>
                    <a:pt x="31" y="295"/>
                  </a:lnTo>
                  <a:lnTo>
                    <a:pt x="42" y="289"/>
                  </a:lnTo>
                  <a:lnTo>
                    <a:pt x="52" y="286"/>
                  </a:lnTo>
                  <a:lnTo>
                    <a:pt x="65" y="280"/>
                  </a:lnTo>
                  <a:lnTo>
                    <a:pt x="79" y="276"/>
                  </a:lnTo>
                  <a:lnTo>
                    <a:pt x="94" y="272"/>
                  </a:lnTo>
                  <a:lnTo>
                    <a:pt x="109" y="266"/>
                  </a:lnTo>
                  <a:lnTo>
                    <a:pt x="127" y="263"/>
                  </a:lnTo>
                  <a:lnTo>
                    <a:pt x="146" y="259"/>
                  </a:lnTo>
                  <a:lnTo>
                    <a:pt x="167" y="255"/>
                  </a:lnTo>
                  <a:lnTo>
                    <a:pt x="213" y="243"/>
                  </a:lnTo>
                  <a:lnTo>
                    <a:pt x="257" y="234"/>
                  </a:lnTo>
                  <a:lnTo>
                    <a:pt x="301" y="224"/>
                  </a:lnTo>
                  <a:lnTo>
                    <a:pt x="345" y="215"/>
                  </a:lnTo>
                  <a:lnTo>
                    <a:pt x="386" y="205"/>
                  </a:lnTo>
                  <a:lnTo>
                    <a:pt x="428" y="195"/>
                  </a:lnTo>
                  <a:lnTo>
                    <a:pt x="466" y="188"/>
                  </a:lnTo>
                  <a:lnTo>
                    <a:pt x="505" y="180"/>
                  </a:lnTo>
                  <a:lnTo>
                    <a:pt x="543" y="170"/>
                  </a:lnTo>
                  <a:lnTo>
                    <a:pt x="578" y="163"/>
                  </a:lnTo>
                  <a:lnTo>
                    <a:pt x="614" y="155"/>
                  </a:lnTo>
                  <a:lnTo>
                    <a:pt x="647" y="149"/>
                  </a:lnTo>
                  <a:lnTo>
                    <a:pt x="680" y="142"/>
                  </a:lnTo>
                  <a:lnTo>
                    <a:pt x="712" y="134"/>
                  </a:lnTo>
                  <a:lnTo>
                    <a:pt x="743" y="128"/>
                  </a:lnTo>
                  <a:lnTo>
                    <a:pt x="772" y="122"/>
                  </a:lnTo>
                  <a:lnTo>
                    <a:pt x="799" y="117"/>
                  </a:lnTo>
                  <a:lnTo>
                    <a:pt x="827" y="111"/>
                  </a:lnTo>
                  <a:lnTo>
                    <a:pt x="852" y="105"/>
                  </a:lnTo>
                  <a:lnTo>
                    <a:pt x="877" y="99"/>
                  </a:lnTo>
                  <a:lnTo>
                    <a:pt x="900" y="94"/>
                  </a:lnTo>
                  <a:lnTo>
                    <a:pt x="923" y="90"/>
                  </a:lnTo>
                  <a:lnTo>
                    <a:pt x="944" y="84"/>
                  </a:lnTo>
                  <a:lnTo>
                    <a:pt x="964" y="80"/>
                  </a:lnTo>
                  <a:lnTo>
                    <a:pt x="983" y="76"/>
                  </a:lnTo>
                  <a:lnTo>
                    <a:pt x="1002" y="73"/>
                  </a:lnTo>
                  <a:lnTo>
                    <a:pt x="1017" y="69"/>
                  </a:lnTo>
                  <a:lnTo>
                    <a:pt x="1033" y="65"/>
                  </a:lnTo>
                  <a:lnTo>
                    <a:pt x="1048" y="61"/>
                  </a:lnTo>
                  <a:lnTo>
                    <a:pt x="1062" y="57"/>
                  </a:lnTo>
                  <a:lnTo>
                    <a:pt x="1073" y="55"/>
                  </a:lnTo>
                  <a:lnTo>
                    <a:pt x="1085" y="51"/>
                  </a:lnTo>
                  <a:lnTo>
                    <a:pt x="1110" y="46"/>
                  </a:lnTo>
                  <a:lnTo>
                    <a:pt x="1133" y="40"/>
                  </a:lnTo>
                  <a:lnTo>
                    <a:pt x="1156" y="34"/>
                  </a:lnTo>
                  <a:lnTo>
                    <a:pt x="1177" y="28"/>
                  </a:lnTo>
                  <a:lnTo>
                    <a:pt x="1196" y="25"/>
                  </a:lnTo>
                  <a:lnTo>
                    <a:pt x="1213" y="21"/>
                  </a:lnTo>
                  <a:lnTo>
                    <a:pt x="1230" y="17"/>
                  </a:lnTo>
                  <a:lnTo>
                    <a:pt x="1246" y="13"/>
                  </a:lnTo>
                  <a:lnTo>
                    <a:pt x="1259" y="9"/>
                  </a:lnTo>
                  <a:lnTo>
                    <a:pt x="1271" y="7"/>
                  </a:lnTo>
                  <a:lnTo>
                    <a:pt x="1282" y="5"/>
                  </a:lnTo>
                  <a:lnTo>
                    <a:pt x="1292" y="3"/>
                  </a:lnTo>
                  <a:lnTo>
                    <a:pt x="1300" y="1"/>
                  </a:lnTo>
                  <a:lnTo>
                    <a:pt x="1305" y="0"/>
                  </a:lnTo>
                  <a:lnTo>
                    <a:pt x="1311" y="0"/>
                  </a:lnTo>
                  <a:lnTo>
                    <a:pt x="131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4"/>
            <p:cNvSpPr>
              <a:spLocks/>
            </p:cNvSpPr>
            <p:nvPr/>
          </p:nvSpPr>
          <p:spPr bwMode="auto">
            <a:xfrm>
              <a:off x="3859213" y="1617662"/>
              <a:ext cx="534987" cy="404813"/>
            </a:xfrm>
            <a:custGeom>
              <a:avLst/>
              <a:gdLst>
                <a:gd name="T0" fmla="*/ 64294 w 674"/>
                <a:gd name="T1" fmla="*/ 1584 h 511"/>
                <a:gd name="T2" fmla="*/ 97631 w 674"/>
                <a:gd name="T3" fmla="*/ 4753 h 511"/>
                <a:gd name="T4" fmla="*/ 132556 w 674"/>
                <a:gd name="T5" fmla="*/ 11091 h 511"/>
                <a:gd name="T6" fmla="*/ 169069 w 674"/>
                <a:gd name="T7" fmla="*/ 18221 h 511"/>
                <a:gd name="T8" fmla="*/ 208756 w 674"/>
                <a:gd name="T9" fmla="*/ 27727 h 511"/>
                <a:gd name="T10" fmla="*/ 250031 w 674"/>
                <a:gd name="T11" fmla="*/ 36441 h 511"/>
                <a:gd name="T12" fmla="*/ 289718 w 674"/>
                <a:gd name="T13" fmla="*/ 45947 h 511"/>
                <a:gd name="T14" fmla="*/ 326231 w 674"/>
                <a:gd name="T15" fmla="*/ 56246 h 511"/>
                <a:gd name="T16" fmla="*/ 359568 w 674"/>
                <a:gd name="T17" fmla="*/ 65752 h 511"/>
                <a:gd name="T18" fmla="*/ 391318 w 674"/>
                <a:gd name="T19" fmla="*/ 76051 h 511"/>
                <a:gd name="T20" fmla="*/ 420687 w 674"/>
                <a:gd name="T21" fmla="*/ 85557 h 511"/>
                <a:gd name="T22" fmla="*/ 446087 w 674"/>
                <a:gd name="T23" fmla="*/ 95856 h 511"/>
                <a:gd name="T24" fmla="*/ 465931 w 674"/>
                <a:gd name="T25" fmla="*/ 108531 h 511"/>
                <a:gd name="T26" fmla="*/ 482600 w 674"/>
                <a:gd name="T27" fmla="*/ 123583 h 511"/>
                <a:gd name="T28" fmla="*/ 498475 w 674"/>
                <a:gd name="T29" fmla="*/ 138635 h 511"/>
                <a:gd name="T30" fmla="*/ 510381 w 674"/>
                <a:gd name="T31" fmla="*/ 155271 h 511"/>
                <a:gd name="T32" fmla="*/ 519906 w 674"/>
                <a:gd name="T33" fmla="*/ 173491 h 511"/>
                <a:gd name="T34" fmla="*/ 527050 w 674"/>
                <a:gd name="T35" fmla="*/ 191712 h 511"/>
                <a:gd name="T36" fmla="*/ 531812 w 674"/>
                <a:gd name="T37" fmla="*/ 211517 h 511"/>
                <a:gd name="T38" fmla="*/ 534987 w 674"/>
                <a:gd name="T39" fmla="*/ 232906 h 511"/>
                <a:gd name="T40" fmla="*/ 534987 w 674"/>
                <a:gd name="T41" fmla="*/ 263010 h 511"/>
                <a:gd name="T42" fmla="*/ 530225 w 674"/>
                <a:gd name="T43" fmla="*/ 297074 h 511"/>
                <a:gd name="T44" fmla="*/ 520700 w 674"/>
                <a:gd name="T45" fmla="*/ 327178 h 511"/>
                <a:gd name="T46" fmla="*/ 505618 w 674"/>
                <a:gd name="T47" fmla="*/ 353320 h 511"/>
                <a:gd name="T48" fmla="*/ 487362 w 674"/>
                <a:gd name="T49" fmla="*/ 373125 h 511"/>
                <a:gd name="T50" fmla="*/ 463550 w 674"/>
                <a:gd name="T51" fmla="*/ 388177 h 511"/>
                <a:gd name="T52" fmla="*/ 434181 w 674"/>
                <a:gd name="T53" fmla="*/ 398475 h 511"/>
                <a:gd name="T54" fmla="*/ 399256 w 674"/>
                <a:gd name="T55" fmla="*/ 403229 h 511"/>
                <a:gd name="T56" fmla="*/ 369887 w 674"/>
                <a:gd name="T57" fmla="*/ 403229 h 511"/>
                <a:gd name="T58" fmla="*/ 347662 w 674"/>
                <a:gd name="T59" fmla="*/ 398475 h 511"/>
                <a:gd name="T60" fmla="*/ 324643 w 674"/>
                <a:gd name="T61" fmla="*/ 389761 h 511"/>
                <a:gd name="T62" fmla="*/ 298450 w 674"/>
                <a:gd name="T63" fmla="*/ 375502 h 511"/>
                <a:gd name="T64" fmla="*/ 275431 w 674"/>
                <a:gd name="T65" fmla="*/ 357281 h 511"/>
                <a:gd name="T66" fmla="*/ 250031 w 674"/>
                <a:gd name="T67" fmla="*/ 336684 h 511"/>
                <a:gd name="T68" fmla="*/ 222250 w 674"/>
                <a:gd name="T69" fmla="*/ 308957 h 511"/>
                <a:gd name="T70" fmla="*/ 190500 w 674"/>
                <a:gd name="T71" fmla="*/ 278854 h 511"/>
                <a:gd name="T72" fmla="*/ 158750 w 674"/>
                <a:gd name="T73" fmla="*/ 242412 h 511"/>
                <a:gd name="T74" fmla="*/ 122237 w 674"/>
                <a:gd name="T75" fmla="*/ 201218 h 511"/>
                <a:gd name="T76" fmla="*/ 84137 w 674"/>
                <a:gd name="T77" fmla="*/ 153686 h 511"/>
                <a:gd name="T78" fmla="*/ 42862 w 674"/>
                <a:gd name="T79" fmla="*/ 102193 h 511"/>
                <a:gd name="T80" fmla="*/ 16669 w 674"/>
                <a:gd name="T81" fmla="*/ 68921 h 511"/>
                <a:gd name="T82" fmla="*/ 7937 w 674"/>
                <a:gd name="T83" fmla="*/ 59415 h 511"/>
                <a:gd name="T84" fmla="*/ 3175 w 674"/>
                <a:gd name="T85" fmla="*/ 50701 h 511"/>
                <a:gd name="T86" fmla="*/ 0 w 674"/>
                <a:gd name="T87" fmla="*/ 44363 h 511"/>
                <a:gd name="T88" fmla="*/ 3175 w 674"/>
                <a:gd name="T89" fmla="*/ 32480 h 511"/>
                <a:gd name="T90" fmla="*/ 10319 w 674"/>
                <a:gd name="T91" fmla="*/ 16636 h 511"/>
                <a:gd name="T92" fmla="*/ 23019 w 674"/>
                <a:gd name="T93" fmla="*/ 6338 h 511"/>
                <a:gd name="T94" fmla="*/ 39687 w 674"/>
                <a:gd name="T95" fmla="*/ 1584 h 511"/>
                <a:gd name="T96" fmla="*/ 50006 w 674"/>
                <a:gd name="T97" fmla="*/ 0 h 5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74" h="511">
                  <a:moveTo>
                    <a:pt x="63" y="0"/>
                  </a:moveTo>
                  <a:lnTo>
                    <a:pt x="81" y="2"/>
                  </a:lnTo>
                  <a:lnTo>
                    <a:pt x="102" y="2"/>
                  </a:lnTo>
                  <a:lnTo>
                    <a:pt x="123" y="6"/>
                  </a:lnTo>
                  <a:lnTo>
                    <a:pt x="144" y="8"/>
                  </a:lnTo>
                  <a:lnTo>
                    <a:pt x="167" y="14"/>
                  </a:lnTo>
                  <a:lnTo>
                    <a:pt x="190" y="18"/>
                  </a:lnTo>
                  <a:lnTo>
                    <a:pt x="213" y="23"/>
                  </a:lnTo>
                  <a:lnTo>
                    <a:pt x="236" y="29"/>
                  </a:lnTo>
                  <a:lnTo>
                    <a:pt x="263" y="35"/>
                  </a:lnTo>
                  <a:lnTo>
                    <a:pt x="290" y="41"/>
                  </a:lnTo>
                  <a:lnTo>
                    <a:pt x="315" y="46"/>
                  </a:lnTo>
                  <a:lnTo>
                    <a:pt x="340" y="52"/>
                  </a:lnTo>
                  <a:lnTo>
                    <a:pt x="365" y="58"/>
                  </a:lnTo>
                  <a:lnTo>
                    <a:pt x="388" y="64"/>
                  </a:lnTo>
                  <a:lnTo>
                    <a:pt x="411" y="71"/>
                  </a:lnTo>
                  <a:lnTo>
                    <a:pt x="432" y="77"/>
                  </a:lnTo>
                  <a:lnTo>
                    <a:pt x="453" y="83"/>
                  </a:lnTo>
                  <a:lnTo>
                    <a:pt x="474" y="89"/>
                  </a:lnTo>
                  <a:lnTo>
                    <a:pt x="493" y="96"/>
                  </a:lnTo>
                  <a:lnTo>
                    <a:pt x="513" y="102"/>
                  </a:lnTo>
                  <a:lnTo>
                    <a:pt x="530" y="108"/>
                  </a:lnTo>
                  <a:lnTo>
                    <a:pt x="547" y="116"/>
                  </a:lnTo>
                  <a:lnTo>
                    <a:pt x="562" y="121"/>
                  </a:lnTo>
                  <a:lnTo>
                    <a:pt x="578" y="129"/>
                  </a:lnTo>
                  <a:lnTo>
                    <a:pt x="587" y="137"/>
                  </a:lnTo>
                  <a:lnTo>
                    <a:pt x="599" y="146"/>
                  </a:lnTo>
                  <a:lnTo>
                    <a:pt x="608" y="156"/>
                  </a:lnTo>
                  <a:lnTo>
                    <a:pt x="618" y="165"/>
                  </a:lnTo>
                  <a:lnTo>
                    <a:pt x="628" y="175"/>
                  </a:lnTo>
                  <a:lnTo>
                    <a:pt x="635" y="187"/>
                  </a:lnTo>
                  <a:lnTo>
                    <a:pt x="643" y="196"/>
                  </a:lnTo>
                  <a:lnTo>
                    <a:pt x="649" y="208"/>
                  </a:lnTo>
                  <a:lnTo>
                    <a:pt x="655" y="219"/>
                  </a:lnTo>
                  <a:lnTo>
                    <a:pt x="660" y="231"/>
                  </a:lnTo>
                  <a:lnTo>
                    <a:pt x="664" y="242"/>
                  </a:lnTo>
                  <a:lnTo>
                    <a:pt x="668" y="254"/>
                  </a:lnTo>
                  <a:lnTo>
                    <a:pt x="670" y="267"/>
                  </a:lnTo>
                  <a:lnTo>
                    <a:pt x="672" y="281"/>
                  </a:lnTo>
                  <a:lnTo>
                    <a:pt x="674" y="294"/>
                  </a:lnTo>
                  <a:lnTo>
                    <a:pt x="674" y="307"/>
                  </a:lnTo>
                  <a:lnTo>
                    <a:pt x="674" y="332"/>
                  </a:lnTo>
                  <a:lnTo>
                    <a:pt x="672" y="354"/>
                  </a:lnTo>
                  <a:lnTo>
                    <a:pt x="668" y="375"/>
                  </a:lnTo>
                  <a:lnTo>
                    <a:pt x="662" y="396"/>
                  </a:lnTo>
                  <a:lnTo>
                    <a:pt x="656" y="413"/>
                  </a:lnTo>
                  <a:lnTo>
                    <a:pt x="647" y="430"/>
                  </a:lnTo>
                  <a:lnTo>
                    <a:pt x="637" y="446"/>
                  </a:lnTo>
                  <a:lnTo>
                    <a:pt x="626" y="459"/>
                  </a:lnTo>
                  <a:lnTo>
                    <a:pt x="614" y="471"/>
                  </a:lnTo>
                  <a:lnTo>
                    <a:pt x="599" y="480"/>
                  </a:lnTo>
                  <a:lnTo>
                    <a:pt x="584" y="490"/>
                  </a:lnTo>
                  <a:lnTo>
                    <a:pt x="566" y="498"/>
                  </a:lnTo>
                  <a:lnTo>
                    <a:pt x="547" y="503"/>
                  </a:lnTo>
                  <a:lnTo>
                    <a:pt x="526" y="507"/>
                  </a:lnTo>
                  <a:lnTo>
                    <a:pt x="503" y="509"/>
                  </a:lnTo>
                  <a:lnTo>
                    <a:pt x="480" y="511"/>
                  </a:lnTo>
                  <a:lnTo>
                    <a:pt x="466" y="509"/>
                  </a:lnTo>
                  <a:lnTo>
                    <a:pt x="453" y="507"/>
                  </a:lnTo>
                  <a:lnTo>
                    <a:pt x="438" y="503"/>
                  </a:lnTo>
                  <a:lnTo>
                    <a:pt x="422" y="498"/>
                  </a:lnTo>
                  <a:lnTo>
                    <a:pt x="409" y="492"/>
                  </a:lnTo>
                  <a:lnTo>
                    <a:pt x="393" y="484"/>
                  </a:lnTo>
                  <a:lnTo>
                    <a:pt x="376" y="474"/>
                  </a:lnTo>
                  <a:lnTo>
                    <a:pt x="361" y="465"/>
                  </a:lnTo>
                  <a:lnTo>
                    <a:pt x="347" y="451"/>
                  </a:lnTo>
                  <a:lnTo>
                    <a:pt x="332" y="440"/>
                  </a:lnTo>
                  <a:lnTo>
                    <a:pt x="315" y="425"/>
                  </a:lnTo>
                  <a:lnTo>
                    <a:pt x="298" y="407"/>
                  </a:lnTo>
                  <a:lnTo>
                    <a:pt x="280" y="390"/>
                  </a:lnTo>
                  <a:lnTo>
                    <a:pt x="261" y="371"/>
                  </a:lnTo>
                  <a:lnTo>
                    <a:pt x="240" y="352"/>
                  </a:lnTo>
                  <a:lnTo>
                    <a:pt x="221" y="329"/>
                  </a:lnTo>
                  <a:lnTo>
                    <a:pt x="200" y="306"/>
                  </a:lnTo>
                  <a:lnTo>
                    <a:pt x="177" y="281"/>
                  </a:lnTo>
                  <a:lnTo>
                    <a:pt x="154" y="254"/>
                  </a:lnTo>
                  <a:lnTo>
                    <a:pt x="130" y="225"/>
                  </a:lnTo>
                  <a:lnTo>
                    <a:pt x="106" y="194"/>
                  </a:lnTo>
                  <a:lnTo>
                    <a:pt x="81" y="162"/>
                  </a:lnTo>
                  <a:lnTo>
                    <a:pt x="54" y="129"/>
                  </a:lnTo>
                  <a:lnTo>
                    <a:pt x="29" y="94"/>
                  </a:lnTo>
                  <a:lnTo>
                    <a:pt x="21" y="87"/>
                  </a:lnTo>
                  <a:lnTo>
                    <a:pt x="15" y="81"/>
                  </a:lnTo>
                  <a:lnTo>
                    <a:pt x="10" y="75"/>
                  </a:lnTo>
                  <a:lnTo>
                    <a:pt x="6" y="69"/>
                  </a:lnTo>
                  <a:lnTo>
                    <a:pt x="4" y="64"/>
                  </a:lnTo>
                  <a:lnTo>
                    <a:pt x="2" y="60"/>
                  </a:lnTo>
                  <a:lnTo>
                    <a:pt x="0" y="56"/>
                  </a:lnTo>
                  <a:lnTo>
                    <a:pt x="0" y="54"/>
                  </a:lnTo>
                  <a:lnTo>
                    <a:pt x="4" y="41"/>
                  </a:lnTo>
                  <a:lnTo>
                    <a:pt x="8" y="31"/>
                  </a:lnTo>
                  <a:lnTo>
                    <a:pt x="13" y="21"/>
                  </a:lnTo>
                  <a:lnTo>
                    <a:pt x="21" y="14"/>
                  </a:lnTo>
                  <a:lnTo>
                    <a:pt x="29" y="8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5"/>
            <p:cNvSpPr>
              <a:spLocks/>
            </p:cNvSpPr>
            <p:nvPr/>
          </p:nvSpPr>
          <p:spPr bwMode="auto">
            <a:xfrm>
              <a:off x="4864100" y="736600"/>
              <a:ext cx="949325" cy="1082675"/>
            </a:xfrm>
            <a:custGeom>
              <a:avLst/>
              <a:gdLst>
                <a:gd name="T0" fmla="*/ 578644 w 1196"/>
                <a:gd name="T1" fmla="*/ 0 h 1365"/>
                <a:gd name="T2" fmla="*/ 604838 w 1196"/>
                <a:gd name="T3" fmla="*/ 4759 h 1365"/>
                <a:gd name="T4" fmla="*/ 634206 w 1196"/>
                <a:gd name="T5" fmla="*/ 11898 h 1365"/>
                <a:gd name="T6" fmla="*/ 677863 w 1196"/>
                <a:gd name="T7" fmla="*/ 28554 h 1365"/>
                <a:gd name="T8" fmla="*/ 742156 w 1196"/>
                <a:gd name="T9" fmla="*/ 57901 h 1365"/>
                <a:gd name="T10" fmla="*/ 780256 w 1196"/>
                <a:gd name="T11" fmla="*/ 80903 h 1365"/>
                <a:gd name="T12" fmla="*/ 815181 w 1196"/>
                <a:gd name="T13" fmla="*/ 101526 h 1365"/>
                <a:gd name="T14" fmla="*/ 845344 w 1196"/>
                <a:gd name="T15" fmla="*/ 122941 h 1365"/>
                <a:gd name="T16" fmla="*/ 873125 w 1196"/>
                <a:gd name="T17" fmla="*/ 144357 h 1365"/>
                <a:gd name="T18" fmla="*/ 894556 w 1196"/>
                <a:gd name="T19" fmla="*/ 164186 h 1365"/>
                <a:gd name="T20" fmla="*/ 914400 w 1196"/>
                <a:gd name="T21" fmla="*/ 184015 h 1365"/>
                <a:gd name="T22" fmla="*/ 927894 w 1196"/>
                <a:gd name="T23" fmla="*/ 202258 h 1365"/>
                <a:gd name="T24" fmla="*/ 939006 w 1196"/>
                <a:gd name="T25" fmla="*/ 220501 h 1365"/>
                <a:gd name="T26" fmla="*/ 946150 w 1196"/>
                <a:gd name="T27" fmla="*/ 238744 h 1365"/>
                <a:gd name="T28" fmla="*/ 949325 w 1196"/>
                <a:gd name="T29" fmla="*/ 255400 h 1365"/>
                <a:gd name="T30" fmla="*/ 947738 w 1196"/>
                <a:gd name="T31" fmla="*/ 270470 h 1365"/>
                <a:gd name="T32" fmla="*/ 935831 w 1196"/>
                <a:gd name="T33" fmla="*/ 286334 h 1365"/>
                <a:gd name="T34" fmla="*/ 915988 w 1196"/>
                <a:gd name="T35" fmla="*/ 299818 h 1365"/>
                <a:gd name="T36" fmla="*/ 894556 w 1196"/>
                <a:gd name="T37" fmla="*/ 321233 h 1365"/>
                <a:gd name="T38" fmla="*/ 868363 w 1196"/>
                <a:gd name="T39" fmla="*/ 352960 h 1365"/>
                <a:gd name="T40" fmla="*/ 839788 w 1196"/>
                <a:gd name="T41" fmla="*/ 389446 h 1365"/>
                <a:gd name="T42" fmla="*/ 777081 w 1196"/>
                <a:gd name="T43" fmla="*/ 478281 h 1365"/>
                <a:gd name="T44" fmla="*/ 714375 w 1196"/>
                <a:gd name="T45" fmla="*/ 559977 h 1365"/>
                <a:gd name="T46" fmla="*/ 652463 w 1196"/>
                <a:gd name="T47" fmla="*/ 636121 h 1365"/>
                <a:gd name="T48" fmla="*/ 588169 w 1196"/>
                <a:gd name="T49" fmla="*/ 707506 h 1365"/>
                <a:gd name="T50" fmla="*/ 523875 w 1196"/>
                <a:gd name="T51" fmla="*/ 773339 h 1365"/>
                <a:gd name="T52" fmla="*/ 431006 w 1196"/>
                <a:gd name="T53" fmla="*/ 857415 h 1365"/>
                <a:gd name="T54" fmla="*/ 316706 w 1196"/>
                <a:gd name="T55" fmla="*/ 943871 h 1365"/>
                <a:gd name="T56" fmla="*/ 193675 w 1196"/>
                <a:gd name="T57" fmla="*/ 1018428 h 1365"/>
                <a:gd name="T58" fmla="*/ 150813 w 1196"/>
                <a:gd name="T59" fmla="*/ 1039844 h 1365"/>
                <a:gd name="T60" fmla="*/ 114300 w 1196"/>
                <a:gd name="T61" fmla="*/ 1056500 h 1365"/>
                <a:gd name="T62" fmla="*/ 84138 w 1196"/>
                <a:gd name="T63" fmla="*/ 1069984 h 1365"/>
                <a:gd name="T64" fmla="*/ 61119 w 1196"/>
                <a:gd name="T65" fmla="*/ 1077916 h 1365"/>
                <a:gd name="T66" fmla="*/ 42863 w 1196"/>
                <a:gd name="T67" fmla="*/ 1082675 h 1365"/>
                <a:gd name="T68" fmla="*/ 28575 w 1196"/>
                <a:gd name="T69" fmla="*/ 1082675 h 1365"/>
                <a:gd name="T70" fmla="*/ 9525 w 1196"/>
                <a:gd name="T71" fmla="*/ 1079502 h 1365"/>
                <a:gd name="T72" fmla="*/ 1588 w 1196"/>
                <a:gd name="T73" fmla="*/ 1071571 h 1365"/>
                <a:gd name="T74" fmla="*/ 1588 w 1196"/>
                <a:gd name="T75" fmla="*/ 1061259 h 1365"/>
                <a:gd name="T76" fmla="*/ 7938 w 1196"/>
                <a:gd name="T77" fmla="*/ 1050155 h 1365"/>
                <a:gd name="T78" fmla="*/ 23019 w 1196"/>
                <a:gd name="T79" fmla="*/ 1036671 h 1365"/>
                <a:gd name="T80" fmla="*/ 62706 w 1196"/>
                <a:gd name="T81" fmla="*/ 985115 h 1365"/>
                <a:gd name="T82" fmla="*/ 104775 w 1196"/>
                <a:gd name="T83" fmla="*/ 930387 h 1365"/>
                <a:gd name="T84" fmla="*/ 147638 w 1196"/>
                <a:gd name="T85" fmla="*/ 872485 h 1365"/>
                <a:gd name="T86" fmla="*/ 192088 w 1196"/>
                <a:gd name="T87" fmla="*/ 809825 h 1365"/>
                <a:gd name="T88" fmla="*/ 234950 w 1196"/>
                <a:gd name="T89" fmla="*/ 743199 h 1365"/>
                <a:gd name="T90" fmla="*/ 300038 w 1196"/>
                <a:gd name="T91" fmla="*/ 629776 h 1365"/>
                <a:gd name="T92" fmla="*/ 373063 w 1196"/>
                <a:gd name="T93" fmla="*/ 488592 h 1365"/>
                <a:gd name="T94" fmla="*/ 442119 w 1196"/>
                <a:gd name="T95" fmla="*/ 334717 h 1365"/>
                <a:gd name="T96" fmla="*/ 472281 w 1196"/>
                <a:gd name="T97" fmla="*/ 237157 h 1365"/>
                <a:gd name="T98" fmla="*/ 484188 w 1196"/>
                <a:gd name="T99" fmla="*/ 176083 h 1365"/>
                <a:gd name="T100" fmla="*/ 488950 w 1196"/>
                <a:gd name="T101" fmla="*/ 130873 h 1365"/>
                <a:gd name="T102" fmla="*/ 492125 w 1196"/>
                <a:gd name="T103" fmla="*/ 86455 h 1365"/>
                <a:gd name="T104" fmla="*/ 493713 w 1196"/>
                <a:gd name="T105" fmla="*/ 56315 h 1365"/>
                <a:gd name="T106" fmla="*/ 501650 w 1196"/>
                <a:gd name="T107" fmla="*/ 33313 h 1365"/>
                <a:gd name="T108" fmla="*/ 513556 w 1196"/>
                <a:gd name="T109" fmla="*/ 15070 h 1365"/>
                <a:gd name="T110" fmla="*/ 531813 w 1196"/>
                <a:gd name="T111" fmla="*/ 4759 h 1365"/>
                <a:gd name="T112" fmla="*/ 554831 w 1196"/>
                <a:gd name="T113" fmla="*/ 0 h 13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196" h="1365">
                  <a:moveTo>
                    <a:pt x="710" y="0"/>
                  </a:moveTo>
                  <a:lnTo>
                    <a:pt x="720" y="0"/>
                  </a:lnTo>
                  <a:lnTo>
                    <a:pt x="729" y="0"/>
                  </a:lnTo>
                  <a:lnTo>
                    <a:pt x="739" y="2"/>
                  </a:lnTo>
                  <a:lnTo>
                    <a:pt x="751" y="4"/>
                  </a:lnTo>
                  <a:lnTo>
                    <a:pt x="762" y="6"/>
                  </a:lnTo>
                  <a:lnTo>
                    <a:pt x="774" y="7"/>
                  </a:lnTo>
                  <a:lnTo>
                    <a:pt x="785" y="11"/>
                  </a:lnTo>
                  <a:lnTo>
                    <a:pt x="799" y="15"/>
                  </a:lnTo>
                  <a:lnTo>
                    <a:pt x="812" y="19"/>
                  </a:lnTo>
                  <a:lnTo>
                    <a:pt x="825" y="25"/>
                  </a:lnTo>
                  <a:lnTo>
                    <a:pt x="854" y="36"/>
                  </a:lnTo>
                  <a:lnTo>
                    <a:pt x="885" y="48"/>
                  </a:lnTo>
                  <a:lnTo>
                    <a:pt x="918" y="63"/>
                  </a:lnTo>
                  <a:lnTo>
                    <a:pt x="935" y="73"/>
                  </a:lnTo>
                  <a:lnTo>
                    <a:pt x="952" y="82"/>
                  </a:lnTo>
                  <a:lnTo>
                    <a:pt x="968" y="92"/>
                  </a:lnTo>
                  <a:lnTo>
                    <a:pt x="983" y="102"/>
                  </a:lnTo>
                  <a:lnTo>
                    <a:pt x="998" y="111"/>
                  </a:lnTo>
                  <a:lnTo>
                    <a:pt x="1014" y="121"/>
                  </a:lnTo>
                  <a:lnTo>
                    <a:pt x="1027" y="128"/>
                  </a:lnTo>
                  <a:lnTo>
                    <a:pt x="1040" y="138"/>
                  </a:lnTo>
                  <a:lnTo>
                    <a:pt x="1054" y="148"/>
                  </a:lnTo>
                  <a:lnTo>
                    <a:pt x="1065" y="155"/>
                  </a:lnTo>
                  <a:lnTo>
                    <a:pt x="1077" y="165"/>
                  </a:lnTo>
                  <a:lnTo>
                    <a:pt x="1088" y="173"/>
                  </a:lnTo>
                  <a:lnTo>
                    <a:pt x="1100" y="182"/>
                  </a:lnTo>
                  <a:lnTo>
                    <a:pt x="1110" y="190"/>
                  </a:lnTo>
                  <a:lnTo>
                    <a:pt x="1119" y="199"/>
                  </a:lnTo>
                  <a:lnTo>
                    <a:pt x="1127" y="207"/>
                  </a:lnTo>
                  <a:lnTo>
                    <a:pt x="1136" y="215"/>
                  </a:lnTo>
                  <a:lnTo>
                    <a:pt x="1144" y="224"/>
                  </a:lnTo>
                  <a:lnTo>
                    <a:pt x="1152" y="232"/>
                  </a:lnTo>
                  <a:lnTo>
                    <a:pt x="1158" y="240"/>
                  </a:lnTo>
                  <a:lnTo>
                    <a:pt x="1163" y="247"/>
                  </a:lnTo>
                  <a:lnTo>
                    <a:pt x="1169" y="255"/>
                  </a:lnTo>
                  <a:lnTo>
                    <a:pt x="1175" y="263"/>
                  </a:lnTo>
                  <a:lnTo>
                    <a:pt x="1179" y="270"/>
                  </a:lnTo>
                  <a:lnTo>
                    <a:pt x="1183" y="278"/>
                  </a:lnTo>
                  <a:lnTo>
                    <a:pt x="1186" y="286"/>
                  </a:lnTo>
                  <a:lnTo>
                    <a:pt x="1190" y="293"/>
                  </a:lnTo>
                  <a:lnTo>
                    <a:pt x="1192" y="301"/>
                  </a:lnTo>
                  <a:lnTo>
                    <a:pt x="1194" y="307"/>
                  </a:lnTo>
                  <a:lnTo>
                    <a:pt x="1196" y="315"/>
                  </a:lnTo>
                  <a:lnTo>
                    <a:pt x="1196" y="322"/>
                  </a:lnTo>
                  <a:lnTo>
                    <a:pt x="1196" y="330"/>
                  </a:lnTo>
                  <a:lnTo>
                    <a:pt x="1196" y="336"/>
                  </a:lnTo>
                  <a:lnTo>
                    <a:pt x="1194" y="341"/>
                  </a:lnTo>
                  <a:lnTo>
                    <a:pt x="1190" y="349"/>
                  </a:lnTo>
                  <a:lnTo>
                    <a:pt x="1184" y="355"/>
                  </a:lnTo>
                  <a:lnTo>
                    <a:pt x="1179" y="361"/>
                  </a:lnTo>
                  <a:lnTo>
                    <a:pt x="1169" y="368"/>
                  </a:lnTo>
                  <a:lnTo>
                    <a:pt x="1159" y="374"/>
                  </a:lnTo>
                  <a:lnTo>
                    <a:pt x="1154" y="378"/>
                  </a:lnTo>
                  <a:lnTo>
                    <a:pt x="1148" y="382"/>
                  </a:lnTo>
                  <a:lnTo>
                    <a:pt x="1136" y="391"/>
                  </a:lnTo>
                  <a:lnTo>
                    <a:pt x="1127" y="405"/>
                  </a:lnTo>
                  <a:lnTo>
                    <a:pt x="1115" y="418"/>
                  </a:lnTo>
                  <a:lnTo>
                    <a:pt x="1106" y="432"/>
                  </a:lnTo>
                  <a:lnTo>
                    <a:pt x="1094" y="445"/>
                  </a:lnTo>
                  <a:lnTo>
                    <a:pt x="1083" y="460"/>
                  </a:lnTo>
                  <a:lnTo>
                    <a:pt x="1069" y="476"/>
                  </a:lnTo>
                  <a:lnTo>
                    <a:pt x="1058" y="491"/>
                  </a:lnTo>
                  <a:lnTo>
                    <a:pt x="1031" y="528"/>
                  </a:lnTo>
                  <a:lnTo>
                    <a:pt x="1006" y="566"/>
                  </a:lnTo>
                  <a:lnTo>
                    <a:pt x="979" y="603"/>
                  </a:lnTo>
                  <a:lnTo>
                    <a:pt x="954" y="637"/>
                  </a:lnTo>
                  <a:lnTo>
                    <a:pt x="927" y="672"/>
                  </a:lnTo>
                  <a:lnTo>
                    <a:pt x="900" y="706"/>
                  </a:lnTo>
                  <a:lnTo>
                    <a:pt x="875" y="739"/>
                  </a:lnTo>
                  <a:lnTo>
                    <a:pt x="849" y="771"/>
                  </a:lnTo>
                  <a:lnTo>
                    <a:pt x="822" y="802"/>
                  </a:lnTo>
                  <a:lnTo>
                    <a:pt x="795" y="833"/>
                  </a:lnTo>
                  <a:lnTo>
                    <a:pt x="768" y="864"/>
                  </a:lnTo>
                  <a:lnTo>
                    <a:pt x="741" y="892"/>
                  </a:lnTo>
                  <a:lnTo>
                    <a:pt x="714" y="921"/>
                  </a:lnTo>
                  <a:lnTo>
                    <a:pt x="687" y="948"/>
                  </a:lnTo>
                  <a:lnTo>
                    <a:pt x="660" y="975"/>
                  </a:lnTo>
                  <a:lnTo>
                    <a:pt x="634" y="1000"/>
                  </a:lnTo>
                  <a:lnTo>
                    <a:pt x="589" y="1040"/>
                  </a:lnTo>
                  <a:lnTo>
                    <a:pt x="543" y="1081"/>
                  </a:lnTo>
                  <a:lnTo>
                    <a:pt x="497" y="1119"/>
                  </a:lnTo>
                  <a:lnTo>
                    <a:pt x="449" y="1155"/>
                  </a:lnTo>
                  <a:lnTo>
                    <a:pt x="399" y="1190"/>
                  </a:lnTo>
                  <a:lnTo>
                    <a:pt x="349" y="1223"/>
                  </a:lnTo>
                  <a:lnTo>
                    <a:pt x="298" y="1253"/>
                  </a:lnTo>
                  <a:lnTo>
                    <a:pt x="244" y="1284"/>
                  </a:lnTo>
                  <a:lnTo>
                    <a:pt x="225" y="1294"/>
                  </a:lnTo>
                  <a:lnTo>
                    <a:pt x="207" y="1301"/>
                  </a:lnTo>
                  <a:lnTo>
                    <a:pt x="190" y="1311"/>
                  </a:lnTo>
                  <a:lnTo>
                    <a:pt x="173" y="1319"/>
                  </a:lnTo>
                  <a:lnTo>
                    <a:pt x="157" y="1326"/>
                  </a:lnTo>
                  <a:lnTo>
                    <a:pt x="144" y="1332"/>
                  </a:lnTo>
                  <a:lnTo>
                    <a:pt x="131" y="1338"/>
                  </a:lnTo>
                  <a:lnTo>
                    <a:pt x="117" y="1344"/>
                  </a:lnTo>
                  <a:lnTo>
                    <a:pt x="106" y="1349"/>
                  </a:lnTo>
                  <a:lnTo>
                    <a:pt x="96" y="1353"/>
                  </a:lnTo>
                  <a:lnTo>
                    <a:pt x="86" y="1357"/>
                  </a:lnTo>
                  <a:lnTo>
                    <a:pt x="77" y="1359"/>
                  </a:lnTo>
                  <a:lnTo>
                    <a:pt x="69" y="1361"/>
                  </a:lnTo>
                  <a:lnTo>
                    <a:pt x="61" y="1363"/>
                  </a:lnTo>
                  <a:lnTo>
                    <a:pt x="54" y="1365"/>
                  </a:lnTo>
                  <a:lnTo>
                    <a:pt x="50" y="1365"/>
                  </a:lnTo>
                  <a:lnTo>
                    <a:pt x="42" y="1365"/>
                  </a:lnTo>
                  <a:lnTo>
                    <a:pt x="36" y="1365"/>
                  </a:lnTo>
                  <a:lnTo>
                    <a:pt x="27" y="1363"/>
                  </a:lnTo>
                  <a:lnTo>
                    <a:pt x="19" y="1363"/>
                  </a:lnTo>
                  <a:lnTo>
                    <a:pt x="12" y="1361"/>
                  </a:lnTo>
                  <a:lnTo>
                    <a:pt x="8" y="1357"/>
                  </a:lnTo>
                  <a:lnTo>
                    <a:pt x="4" y="1355"/>
                  </a:lnTo>
                  <a:lnTo>
                    <a:pt x="2" y="1351"/>
                  </a:lnTo>
                  <a:lnTo>
                    <a:pt x="0" y="1347"/>
                  </a:lnTo>
                  <a:lnTo>
                    <a:pt x="0" y="1344"/>
                  </a:lnTo>
                  <a:lnTo>
                    <a:pt x="2" y="1338"/>
                  </a:lnTo>
                  <a:lnTo>
                    <a:pt x="4" y="1334"/>
                  </a:lnTo>
                  <a:lnTo>
                    <a:pt x="6" y="1328"/>
                  </a:lnTo>
                  <a:lnTo>
                    <a:pt x="10" y="1324"/>
                  </a:lnTo>
                  <a:lnTo>
                    <a:pt x="15" y="1319"/>
                  </a:lnTo>
                  <a:lnTo>
                    <a:pt x="21" y="1313"/>
                  </a:lnTo>
                  <a:lnTo>
                    <a:pt x="29" y="1307"/>
                  </a:lnTo>
                  <a:lnTo>
                    <a:pt x="46" y="1286"/>
                  </a:lnTo>
                  <a:lnTo>
                    <a:pt x="61" y="1265"/>
                  </a:lnTo>
                  <a:lnTo>
                    <a:pt x="79" y="1242"/>
                  </a:lnTo>
                  <a:lnTo>
                    <a:pt x="98" y="1219"/>
                  </a:lnTo>
                  <a:lnTo>
                    <a:pt x="115" y="1196"/>
                  </a:lnTo>
                  <a:lnTo>
                    <a:pt x="132" y="1173"/>
                  </a:lnTo>
                  <a:lnTo>
                    <a:pt x="150" y="1150"/>
                  </a:lnTo>
                  <a:lnTo>
                    <a:pt x="169" y="1125"/>
                  </a:lnTo>
                  <a:lnTo>
                    <a:pt x="186" y="1100"/>
                  </a:lnTo>
                  <a:lnTo>
                    <a:pt x="205" y="1073"/>
                  </a:lnTo>
                  <a:lnTo>
                    <a:pt x="223" y="1048"/>
                  </a:lnTo>
                  <a:lnTo>
                    <a:pt x="242" y="1021"/>
                  </a:lnTo>
                  <a:lnTo>
                    <a:pt x="259" y="992"/>
                  </a:lnTo>
                  <a:lnTo>
                    <a:pt x="276" y="965"/>
                  </a:lnTo>
                  <a:lnTo>
                    <a:pt x="296" y="937"/>
                  </a:lnTo>
                  <a:lnTo>
                    <a:pt x="313" y="908"/>
                  </a:lnTo>
                  <a:lnTo>
                    <a:pt x="346" y="852"/>
                  </a:lnTo>
                  <a:lnTo>
                    <a:pt x="378" y="794"/>
                  </a:lnTo>
                  <a:lnTo>
                    <a:pt x="409" y="737"/>
                  </a:lnTo>
                  <a:lnTo>
                    <a:pt x="440" y="677"/>
                  </a:lnTo>
                  <a:lnTo>
                    <a:pt x="470" y="616"/>
                  </a:lnTo>
                  <a:lnTo>
                    <a:pt x="499" y="553"/>
                  </a:lnTo>
                  <a:lnTo>
                    <a:pt x="528" y="487"/>
                  </a:lnTo>
                  <a:lnTo>
                    <a:pt x="557" y="422"/>
                  </a:lnTo>
                  <a:lnTo>
                    <a:pt x="572" y="380"/>
                  </a:lnTo>
                  <a:lnTo>
                    <a:pt x="584" y="340"/>
                  </a:lnTo>
                  <a:lnTo>
                    <a:pt x="595" y="299"/>
                  </a:lnTo>
                  <a:lnTo>
                    <a:pt x="603" y="261"/>
                  </a:lnTo>
                  <a:lnTo>
                    <a:pt x="607" y="242"/>
                  </a:lnTo>
                  <a:lnTo>
                    <a:pt x="610" y="222"/>
                  </a:lnTo>
                  <a:lnTo>
                    <a:pt x="612" y="203"/>
                  </a:lnTo>
                  <a:lnTo>
                    <a:pt x="614" y="184"/>
                  </a:lnTo>
                  <a:lnTo>
                    <a:pt x="616" y="165"/>
                  </a:lnTo>
                  <a:lnTo>
                    <a:pt x="618" y="146"/>
                  </a:lnTo>
                  <a:lnTo>
                    <a:pt x="618" y="126"/>
                  </a:lnTo>
                  <a:lnTo>
                    <a:pt x="620" y="109"/>
                  </a:lnTo>
                  <a:lnTo>
                    <a:pt x="620" y="96"/>
                  </a:lnTo>
                  <a:lnTo>
                    <a:pt x="620" y="82"/>
                  </a:lnTo>
                  <a:lnTo>
                    <a:pt x="622" y="71"/>
                  </a:lnTo>
                  <a:lnTo>
                    <a:pt x="624" y="59"/>
                  </a:lnTo>
                  <a:lnTo>
                    <a:pt x="628" y="50"/>
                  </a:lnTo>
                  <a:lnTo>
                    <a:pt x="632" y="42"/>
                  </a:lnTo>
                  <a:lnTo>
                    <a:pt x="635" y="32"/>
                  </a:lnTo>
                  <a:lnTo>
                    <a:pt x="641" y="27"/>
                  </a:lnTo>
                  <a:lnTo>
                    <a:pt x="647" y="19"/>
                  </a:lnTo>
                  <a:lnTo>
                    <a:pt x="653" y="13"/>
                  </a:lnTo>
                  <a:lnTo>
                    <a:pt x="660" y="9"/>
                  </a:lnTo>
                  <a:lnTo>
                    <a:pt x="670" y="6"/>
                  </a:lnTo>
                  <a:lnTo>
                    <a:pt x="678" y="2"/>
                  </a:lnTo>
                  <a:lnTo>
                    <a:pt x="687" y="0"/>
                  </a:lnTo>
                  <a:lnTo>
                    <a:pt x="699" y="0"/>
                  </a:lnTo>
                  <a:lnTo>
                    <a:pt x="71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6"/>
            <p:cNvSpPr>
              <a:spLocks/>
            </p:cNvSpPr>
            <p:nvPr/>
          </p:nvSpPr>
          <p:spPr bwMode="auto">
            <a:xfrm>
              <a:off x="5257800" y="1066800"/>
              <a:ext cx="1455738" cy="376237"/>
            </a:xfrm>
            <a:custGeom>
              <a:avLst/>
              <a:gdLst>
                <a:gd name="T0" fmla="*/ 1182043 w 1835"/>
                <a:gd name="T1" fmla="*/ 0 h 474"/>
                <a:gd name="T2" fmla="*/ 1198703 w 1835"/>
                <a:gd name="T3" fmla="*/ 1587 h 474"/>
                <a:gd name="T4" fmla="*/ 1221709 w 1835"/>
                <a:gd name="T5" fmla="*/ 6350 h 474"/>
                <a:gd name="T6" fmla="*/ 1250269 w 1835"/>
                <a:gd name="T7" fmla="*/ 14287 h 474"/>
                <a:gd name="T8" fmla="*/ 1288348 w 1835"/>
                <a:gd name="T9" fmla="*/ 23019 h 474"/>
                <a:gd name="T10" fmla="*/ 1334360 w 1835"/>
                <a:gd name="T11" fmla="*/ 38100 h 474"/>
                <a:gd name="T12" fmla="*/ 1378786 w 1835"/>
                <a:gd name="T13" fmla="*/ 56356 h 474"/>
                <a:gd name="T14" fmla="*/ 1412106 w 1835"/>
                <a:gd name="T15" fmla="*/ 73025 h 474"/>
                <a:gd name="T16" fmla="*/ 1436698 w 1835"/>
                <a:gd name="T17" fmla="*/ 92075 h 474"/>
                <a:gd name="T18" fmla="*/ 1451771 w 1835"/>
                <a:gd name="T19" fmla="*/ 108744 h 474"/>
                <a:gd name="T20" fmla="*/ 1455738 w 1835"/>
                <a:gd name="T21" fmla="*/ 123825 h 474"/>
                <a:gd name="T22" fmla="*/ 1454945 w 1835"/>
                <a:gd name="T23" fmla="*/ 137319 h 474"/>
                <a:gd name="T24" fmla="*/ 1448598 w 1835"/>
                <a:gd name="T25" fmla="*/ 150812 h 474"/>
                <a:gd name="T26" fmla="*/ 1439078 w 1835"/>
                <a:gd name="T27" fmla="*/ 165100 h 474"/>
                <a:gd name="T28" fmla="*/ 1425592 w 1835"/>
                <a:gd name="T29" fmla="*/ 178594 h 474"/>
                <a:gd name="T30" fmla="*/ 1408932 w 1835"/>
                <a:gd name="T31" fmla="*/ 190500 h 474"/>
                <a:gd name="T32" fmla="*/ 1387513 w 1835"/>
                <a:gd name="T33" fmla="*/ 203200 h 474"/>
                <a:gd name="T34" fmla="*/ 1362920 w 1835"/>
                <a:gd name="T35" fmla="*/ 215106 h 474"/>
                <a:gd name="T36" fmla="*/ 1334360 w 1835"/>
                <a:gd name="T37" fmla="*/ 227012 h 474"/>
                <a:gd name="T38" fmla="*/ 1302628 w 1835"/>
                <a:gd name="T39" fmla="*/ 239712 h 474"/>
                <a:gd name="T40" fmla="*/ 1266135 w 1835"/>
                <a:gd name="T41" fmla="*/ 250031 h 474"/>
                <a:gd name="T42" fmla="*/ 1087639 w 1835"/>
                <a:gd name="T43" fmla="*/ 279400 h 474"/>
                <a:gd name="T44" fmla="*/ 700500 w 1835"/>
                <a:gd name="T45" fmla="*/ 337343 h 474"/>
                <a:gd name="T46" fmla="*/ 545803 w 1835"/>
                <a:gd name="T47" fmla="*/ 361156 h 474"/>
                <a:gd name="T48" fmla="*/ 431565 w 1835"/>
                <a:gd name="T49" fmla="*/ 372268 h 474"/>
                <a:gd name="T50" fmla="*/ 319707 w 1835"/>
                <a:gd name="T51" fmla="*/ 376237 h 474"/>
                <a:gd name="T52" fmla="*/ 239582 w 1835"/>
                <a:gd name="T53" fmla="*/ 373856 h 474"/>
                <a:gd name="T54" fmla="*/ 158664 w 1835"/>
                <a:gd name="T55" fmla="*/ 367506 h 474"/>
                <a:gd name="T56" fmla="*/ 91232 w 1835"/>
                <a:gd name="T57" fmla="*/ 355600 h 474"/>
                <a:gd name="T58" fmla="*/ 57912 w 1835"/>
                <a:gd name="T59" fmla="*/ 347662 h 474"/>
                <a:gd name="T60" fmla="*/ 32526 w 1835"/>
                <a:gd name="T61" fmla="*/ 339725 h 474"/>
                <a:gd name="T62" fmla="*/ 14280 w 1835"/>
                <a:gd name="T63" fmla="*/ 332581 h 474"/>
                <a:gd name="T64" fmla="*/ 3173 w 1835"/>
                <a:gd name="T65" fmla="*/ 324643 h 474"/>
                <a:gd name="T66" fmla="*/ 0 w 1835"/>
                <a:gd name="T67" fmla="*/ 317500 h 474"/>
                <a:gd name="T68" fmla="*/ 4760 w 1835"/>
                <a:gd name="T69" fmla="*/ 303212 h 474"/>
                <a:gd name="T70" fmla="*/ 18246 w 1835"/>
                <a:gd name="T71" fmla="*/ 292893 h 474"/>
                <a:gd name="T72" fmla="*/ 41253 w 1835"/>
                <a:gd name="T73" fmla="*/ 281781 h 474"/>
                <a:gd name="T74" fmla="*/ 72985 w 1835"/>
                <a:gd name="T75" fmla="*/ 271462 h 474"/>
                <a:gd name="T76" fmla="*/ 115824 w 1835"/>
                <a:gd name="T77" fmla="*/ 261143 h 474"/>
                <a:gd name="T78" fmla="*/ 214989 w 1835"/>
                <a:gd name="T79" fmla="*/ 236537 h 474"/>
                <a:gd name="T80" fmla="*/ 332400 w 1835"/>
                <a:gd name="T81" fmla="*/ 207168 h 474"/>
                <a:gd name="T82" fmla="*/ 440291 w 1835"/>
                <a:gd name="T83" fmla="*/ 181769 h 474"/>
                <a:gd name="T84" fmla="*/ 539456 w 1835"/>
                <a:gd name="T85" fmla="*/ 157162 h 474"/>
                <a:gd name="T86" fmla="*/ 627514 w 1835"/>
                <a:gd name="T87" fmla="*/ 135731 h 474"/>
                <a:gd name="T88" fmla="*/ 708433 w 1835"/>
                <a:gd name="T89" fmla="*/ 115887 h 474"/>
                <a:gd name="T90" fmla="*/ 778245 w 1835"/>
                <a:gd name="T91" fmla="*/ 97631 h 474"/>
                <a:gd name="T92" fmla="*/ 839330 w 1835"/>
                <a:gd name="T93" fmla="*/ 82550 h 474"/>
                <a:gd name="T94" fmla="*/ 889309 w 1835"/>
                <a:gd name="T95" fmla="*/ 70644 h 474"/>
                <a:gd name="T96" fmla="*/ 932148 w 1835"/>
                <a:gd name="T97" fmla="*/ 59531 h 474"/>
                <a:gd name="T98" fmla="*/ 963881 w 1835"/>
                <a:gd name="T99" fmla="*/ 50800 h 474"/>
                <a:gd name="T100" fmla="*/ 1029726 w 1835"/>
                <a:gd name="T101" fmla="*/ 34131 h 474"/>
                <a:gd name="T102" fmla="*/ 1084465 w 1835"/>
                <a:gd name="T103" fmla="*/ 19844 h 474"/>
                <a:gd name="T104" fmla="*/ 1125718 w 1835"/>
                <a:gd name="T105" fmla="*/ 9525 h 474"/>
                <a:gd name="T106" fmla="*/ 1154277 w 1835"/>
                <a:gd name="T107" fmla="*/ 3175 h 474"/>
                <a:gd name="T108" fmla="*/ 1171730 w 1835"/>
                <a:gd name="T109" fmla="*/ 0 h 4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835" h="474">
                  <a:moveTo>
                    <a:pt x="1480" y="0"/>
                  </a:moveTo>
                  <a:lnTo>
                    <a:pt x="1484" y="0"/>
                  </a:lnTo>
                  <a:lnTo>
                    <a:pt x="1490" y="0"/>
                  </a:lnTo>
                  <a:lnTo>
                    <a:pt x="1496" y="0"/>
                  </a:lnTo>
                  <a:lnTo>
                    <a:pt x="1503" y="2"/>
                  </a:lnTo>
                  <a:lnTo>
                    <a:pt x="1511" y="2"/>
                  </a:lnTo>
                  <a:lnTo>
                    <a:pt x="1519" y="4"/>
                  </a:lnTo>
                  <a:lnTo>
                    <a:pt x="1528" y="6"/>
                  </a:lnTo>
                  <a:lnTo>
                    <a:pt x="1540" y="8"/>
                  </a:lnTo>
                  <a:lnTo>
                    <a:pt x="1551" y="12"/>
                  </a:lnTo>
                  <a:lnTo>
                    <a:pt x="1563" y="14"/>
                  </a:lnTo>
                  <a:lnTo>
                    <a:pt x="1576" y="18"/>
                  </a:lnTo>
                  <a:lnTo>
                    <a:pt x="1592" y="21"/>
                  </a:lnTo>
                  <a:lnTo>
                    <a:pt x="1607" y="25"/>
                  </a:lnTo>
                  <a:lnTo>
                    <a:pt x="1624" y="29"/>
                  </a:lnTo>
                  <a:lnTo>
                    <a:pt x="1642" y="35"/>
                  </a:lnTo>
                  <a:lnTo>
                    <a:pt x="1661" y="41"/>
                  </a:lnTo>
                  <a:lnTo>
                    <a:pt x="1682" y="48"/>
                  </a:lnTo>
                  <a:lnTo>
                    <a:pt x="1703" y="56"/>
                  </a:lnTo>
                  <a:lnTo>
                    <a:pt x="1720" y="64"/>
                  </a:lnTo>
                  <a:lnTo>
                    <a:pt x="1738" y="71"/>
                  </a:lnTo>
                  <a:lnTo>
                    <a:pt x="1753" y="79"/>
                  </a:lnTo>
                  <a:lnTo>
                    <a:pt x="1768" y="87"/>
                  </a:lnTo>
                  <a:lnTo>
                    <a:pt x="1780" y="92"/>
                  </a:lnTo>
                  <a:lnTo>
                    <a:pt x="1791" y="100"/>
                  </a:lnTo>
                  <a:lnTo>
                    <a:pt x="1803" y="108"/>
                  </a:lnTo>
                  <a:lnTo>
                    <a:pt x="1811" y="116"/>
                  </a:lnTo>
                  <a:lnTo>
                    <a:pt x="1818" y="121"/>
                  </a:lnTo>
                  <a:lnTo>
                    <a:pt x="1824" y="129"/>
                  </a:lnTo>
                  <a:lnTo>
                    <a:pt x="1830" y="137"/>
                  </a:lnTo>
                  <a:lnTo>
                    <a:pt x="1832" y="142"/>
                  </a:lnTo>
                  <a:lnTo>
                    <a:pt x="1834" y="150"/>
                  </a:lnTo>
                  <a:lnTo>
                    <a:pt x="1835" y="156"/>
                  </a:lnTo>
                  <a:lnTo>
                    <a:pt x="1835" y="162"/>
                  </a:lnTo>
                  <a:lnTo>
                    <a:pt x="1834" y="167"/>
                  </a:lnTo>
                  <a:lnTo>
                    <a:pt x="1834" y="173"/>
                  </a:lnTo>
                  <a:lnTo>
                    <a:pt x="1832" y="179"/>
                  </a:lnTo>
                  <a:lnTo>
                    <a:pt x="1828" y="185"/>
                  </a:lnTo>
                  <a:lnTo>
                    <a:pt x="1826" y="190"/>
                  </a:lnTo>
                  <a:lnTo>
                    <a:pt x="1822" y="196"/>
                  </a:lnTo>
                  <a:lnTo>
                    <a:pt x="1818" y="202"/>
                  </a:lnTo>
                  <a:lnTo>
                    <a:pt x="1814" y="208"/>
                  </a:lnTo>
                  <a:lnTo>
                    <a:pt x="1809" y="213"/>
                  </a:lnTo>
                  <a:lnTo>
                    <a:pt x="1803" y="219"/>
                  </a:lnTo>
                  <a:lnTo>
                    <a:pt x="1797" y="225"/>
                  </a:lnTo>
                  <a:lnTo>
                    <a:pt x="1789" y="231"/>
                  </a:lnTo>
                  <a:lnTo>
                    <a:pt x="1784" y="235"/>
                  </a:lnTo>
                  <a:lnTo>
                    <a:pt x="1776" y="240"/>
                  </a:lnTo>
                  <a:lnTo>
                    <a:pt x="1766" y="246"/>
                  </a:lnTo>
                  <a:lnTo>
                    <a:pt x="1759" y="252"/>
                  </a:lnTo>
                  <a:lnTo>
                    <a:pt x="1749" y="256"/>
                  </a:lnTo>
                  <a:lnTo>
                    <a:pt x="1739" y="261"/>
                  </a:lnTo>
                  <a:lnTo>
                    <a:pt x="1728" y="267"/>
                  </a:lnTo>
                  <a:lnTo>
                    <a:pt x="1718" y="271"/>
                  </a:lnTo>
                  <a:lnTo>
                    <a:pt x="1707" y="277"/>
                  </a:lnTo>
                  <a:lnTo>
                    <a:pt x="1695" y="281"/>
                  </a:lnTo>
                  <a:lnTo>
                    <a:pt x="1682" y="286"/>
                  </a:lnTo>
                  <a:lnTo>
                    <a:pt x="1668" y="292"/>
                  </a:lnTo>
                  <a:lnTo>
                    <a:pt x="1655" y="296"/>
                  </a:lnTo>
                  <a:lnTo>
                    <a:pt x="1642" y="302"/>
                  </a:lnTo>
                  <a:lnTo>
                    <a:pt x="1626" y="306"/>
                  </a:lnTo>
                  <a:lnTo>
                    <a:pt x="1613" y="309"/>
                  </a:lnTo>
                  <a:lnTo>
                    <a:pt x="1596" y="315"/>
                  </a:lnTo>
                  <a:lnTo>
                    <a:pt x="1580" y="319"/>
                  </a:lnTo>
                  <a:lnTo>
                    <a:pt x="1563" y="325"/>
                  </a:lnTo>
                  <a:lnTo>
                    <a:pt x="1371" y="352"/>
                  </a:lnTo>
                  <a:lnTo>
                    <a:pt x="1177" y="378"/>
                  </a:lnTo>
                  <a:lnTo>
                    <a:pt x="981" y="409"/>
                  </a:lnTo>
                  <a:lnTo>
                    <a:pt x="883" y="425"/>
                  </a:lnTo>
                  <a:lnTo>
                    <a:pt x="785" y="440"/>
                  </a:lnTo>
                  <a:lnTo>
                    <a:pt x="736" y="448"/>
                  </a:lnTo>
                  <a:lnTo>
                    <a:pt x="688" y="455"/>
                  </a:lnTo>
                  <a:lnTo>
                    <a:pt x="640" y="461"/>
                  </a:lnTo>
                  <a:lnTo>
                    <a:pt x="592" y="465"/>
                  </a:lnTo>
                  <a:lnTo>
                    <a:pt x="544" y="469"/>
                  </a:lnTo>
                  <a:lnTo>
                    <a:pt x="497" y="473"/>
                  </a:lnTo>
                  <a:lnTo>
                    <a:pt x="449" y="473"/>
                  </a:lnTo>
                  <a:lnTo>
                    <a:pt x="403" y="474"/>
                  </a:lnTo>
                  <a:lnTo>
                    <a:pt x="369" y="474"/>
                  </a:lnTo>
                  <a:lnTo>
                    <a:pt x="334" y="473"/>
                  </a:lnTo>
                  <a:lnTo>
                    <a:pt x="302" y="471"/>
                  </a:lnTo>
                  <a:lnTo>
                    <a:pt x="267" y="469"/>
                  </a:lnTo>
                  <a:lnTo>
                    <a:pt x="233" y="467"/>
                  </a:lnTo>
                  <a:lnTo>
                    <a:pt x="200" y="463"/>
                  </a:lnTo>
                  <a:lnTo>
                    <a:pt x="165" y="457"/>
                  </a:lnTo>
                  <a:lnTo>
                    <a:pt x="131" y="451"/>
                  </a:lnTo>
                  <a:lnTo>
                    <a:pt x="115" y="448"/>
                  </a:lnTo>
                  <a:lnTo>
                    <a:pt x="100" y="444"/>
                  </a:lnTo>
                  <a:lnTo>
                    <a:pt x="85" y="442"/>
                  </a:lnTo>
                  <a:lnTo>
                    <a:pt x="73" y="438"/>
                  </a:lnTo>
                  <a:lnTo>
                    <a:pt x="60" y="434"/>
                  </a:lnTo>
                  <a:lnTo>
                    <a:pt x="50" y="430"/>
                  </a:lnTo>
                  <a:lnTo>
                    <a:pt x="41" y="428"/>
                  </a:lnTo>
                  <a:lnTo>
                    <a:pt x="31" y="425"/>
                  </a:lnTo>
                  <a:lnTo>
                    <a:pt x="23" y="421"/>
                  </a:lnTo>
                  <a:lnTo>
                    <a:pt x="18" y="419"/>
                  </a:lnTo>
                  <a:lnTo>
                    <a:pt x="12" y="415"/>
                  </a:lnTo>
                  <a:lnTo>
                    <a:pt x="8" y="411"/>
                  </a:lnTo>
                  <a:lnTo>
                    <a:pt x="4" y="409"/>
                  </a:lnTo>
                  <a:lnTo>
                    <a:pt x="2" y="405"/>
                  </a:lnTo>
                  <a:lnTo>
                    <a:pt x="0" y="402"/>
                  </a:lnTo>
                  <a:lnTo>
                    <a:pt x="0" y="400"/>
                  </a:lnTo>
                  <a:lnTo>
                    <a:pt x="0" y="394"/>
                  </a:lnTo>
                  <a:lnTo>
                    <a:pt x="2" y="388"/>
                  </a:lnTo>
                  <a:lnTo>
                    <a:pt x="6" y="382"/>
                  </a:lnTo>
                  <a:lnTo>
                    <a:pt x="10" y="378"/>
                  </a:lnTo>
                  <a:lnTo>
                    <a:pt x="16" y="373"/>
                  </a:lnTo>
                  <a:lnTo>
                    <a:pt x="23" y="369"/>
                  </a:lnTo>
                  <a:lnTo>
                    <a:pt x="31" y="363"/>
                  </a:lnTo>
                  <a:lnTo>
                    <a:pt x="41" y="359"/>
                  </a:lnTo>
                  <a:lnTo>
                    <a:pt x="52" y="355"/>
                  </a:lnTo>
                  <a:lnTo>
                    <a:pt x="64" y="350"/>
                  </a:lnTo>
                  <a:lnTo>
                    <a:pt x="79" y="346"/>
                  </a:lnTo>
                  <a:lnTo>
                    <a:pt x="92" y="342"/>
                  </a:lnTo>
                  <a:lnTo>
                    <a:pt x="110" y="336"/>
                  </a:lnTo>
                  <a:lnTo>
                    <a:pt x="127" y="332"/>
                  </a:lnTo>
                  <a:lnTo>
                    <a:pt x="146" y="329"/>
                  </a:lnTo>
                  <a:lnTo>
                    <a:pt x="165" y="325"/>
                  </a:lnTo>
                  <a:lnTo>
                    <a:pt x="219" y="311"/>
                  </a:lnTo>
                  <a:lnTo>
                    <a:pt x="271" y="298"/>
                  </a:lnTo>
                  <a:lnTo>
                    <a:pt x="323" y="286"/>
                  </a:lnTo>
                  <a:lnTo>
                    <a:pt x="371" y="273"/>
                  </a:lnTo>
                  <a:lnTo>
                    <a:pt x="419" y="261"/>
                  </a:lnTo>
                  <a:lnTo>
                    <a:pt x="467" y="250"/>
                  </a:lnTo>
                  <a:lnTo>
                    <a:pt x="511" y="238"/>
                  </a:lnTo>
                  <a:lnTo>
                    <a:pt x="555" y="229"/>
                  </a:lnTo>
                  <a:lnTo>
                    <a:pt x="599" y="217"/>
                  </a:lnTo>
                  <a:lnTo>
                    <a:pt x="640" y="208"/>
                  </a:lnTo>
                  <a:lnTo>
                    <a:pt x="680" y="198"/>
                  </a:lnTo>
                  <a:lnTo>
                    <a:pt x="718" y="188"/>
                  </a:lnTo>
                  <a:lnTo>
                    <a:pt x="757" y="179"/>
                  </a:lnTo>
                  <a:lnTo>
                    <a:pt x="791" y="171"/>
                  </a:lnTo>
                  <a:lnTo>
                    <a:pt x="828" y="162"/>
                  </a:lnTo>
                  <a:lnTo>
                    <a:pt x="860" y="154"/>
                  </a:lnTo>
                  <a:lnTo>
                    <a:pt x="893" y="146"/>
                  </a:lnTo>
                  <a:lnTo>
                    <a:pt x="924" y="139"/>
                  </a:lnTo>
                  <a:lnTo>
                    <a:pt x="952" y="131"/>
                  </a:lnTo>
                  <a:lnTo>
                    <a:pt x="981" y="123"/>
                  </a:lnTo>
                  <a:lnTo>
                    <a:pt x="1008" y="117"/>
                  </a:lnTo>
                  <a:lnTo>
                    <a:pt x="1033" y="112"/>
                  </a:lnTo>
                  <a:lnTo>
                    <a:pt x="1058" y="104"/>
                  </a:lnTo>
                  <a:lnTo>
                    <a:pt x="1081" y="98"/>
                  </a:lnTo>
                  <a:lnTo>
                    <a:pt x="1102" y="94"/>
                  </a:lnTo>
                  <a:lnTo>
                    <a:pt x="1121" y="89"/>
                  </a:lnTo>
                  <a:lnTo>
                    <a:pt x="1141" y="83"/>
                  </a:lnTo>
                  <a:lnTo>
                    <a:pt x="1158" y="79"/>
                  </a:lnTo>
                  <a:lnTo>
                    <a:pt x="1175" y="75"/>
                  </a:lnTo>
                  <a:lnTo>
                    <a:pt x="1190" y="71"/>
                  </a:lnTo>
                  <a:lnTo>
                    <a:pt x="1204" y="68"/>
                  </a:lnTo>
                  <a:lnTo>
                    <a:pt x="1215" y="64"/>
                  </a:lnTo>
                  <a:lnTo>
                    <a:pt x="1244" y="56"/>
                  </a:lnTo>
                  <a:lnTo>
                    <a:pt x="1273" y="48"/>
                  </a:lnTo>
                  <a:lnTo>
                    <a:pt x="1298" y="43"/>
                  </a:lnTo>
                  <a:lnTo>
                    <a:pt x="1323" y="37"/>
                  </a:lnTo>
                  <a:lnTo>
                    <a:pt x="1346" y="31"/>
                  </a:lnTo>
                  <a:lnTo>
                    <a:pt x="1367" y="25"/>
                  </a:lnTo>
                  <a:lnTo>
                    <a:pt x="1386" y="20"/>
                  </a:lnTo>
                  <a:lnTo>
                    <a:pt x="1404" y="16"/>
                  </a:lnTo>
                  <a:lnTo>
                    <a:pt x="1419" y="12"/>
                  </a:lnTo>
                  <a:lnTo>
                    <a:pt x="1432" y="8"/>
                  </a:lnTo>
                  <a:lnTo>
                    <a:pt x="1446" y="6"/>
                  </a:lnTo>
                  <a:lnTo>
                    <a:pt x="1455" y="4"/>
                  </a:lnTo>
                  <a:lnTo>
                    <a:pt x="1465" y="2"/>
                  </a:lnTo>
                  <a:lnTo>
                    <a:pt x="1471" y="0"/>
                  </a:lnTo>
                  <a:lnTo>
                    <a:pt x="1477" y="0"/>
                  </a:lnTo>
                  <a:lnTo>
                    <a:pt x="148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7"/>
            <p:cNvSpPr>
              <a:spLocks/>
            </p:cNvSpPr>
            <p:nvPr/>
          </p:nvSpPr>
          <p:spPr bwMode="auto">
            <a:xfrm>
              <a:off x="5692775" y="1525587"/>
              <a:ext cx="644525" cy="477838"/>
            </a:xfrm>
            <a:custGeom>
              <a:avLst/>
              <a:gdLst>
                <a:gd name="T0" fmla="*/ 67469 w 812"/>
                <a:gd name="T1" fmla="*/ 0 h 603"/>
                <a:gd name="T2" fmla="*/ 107156 w 812"/>
                <a:gd name="T3" fmla="*/ 3170 h 603"/>
                <a:gd name="T4" fmla="*/ 149225 w 812"/>
                <a:gd name="T5" fmla="*/ 11094 h 603"/>
                <a:gd name="T6" fmla="*/ 192088 w 812"/>
                <a:gd name="T7" fmla="*/ 21396 h 603"/>
                <a:gd name="T8" fmla="*/ 242888 w 812"/>
                <a:gd name="T9" fmla="*/ 33282 h 603"/>
                <a:gd name="T10" fmla="*/ 294481 w 812"/>
                <a:gd name="T11" fmla="*/ 45961 h 603"/>
                <a:gd name="T12" fmla="*/ 344488 w 812"/>
                <a:gd name="T13" fmla="*/ 57848 h 603"/>
                <a:gd name="T14" fmla="*/ 390525 w 812"/>
                <a:gd name="T15" fmla="*/ 69734 h 603"/>
                <a:gd name="T16" fmla="*/ 432594 w 812"/>
                <a:gd name="T17" fmla="*/ 83998 h 603"/>
                <a:gd name="T18" fmla="*/ 470694 w 812"/>
                <a:gd name="T19" fmla="*/ 95885 h 603"/>
                <a:gd name="T20" fmla="*/ 506413 w 812"/>
                <a:gd name="T21" fmla="*/ 110941 h 603"/>
                <a:gd name="T22" fmla="*/ 538163 w 812"/>
                <a:gd name="T23" fmla="*/ 125205 h 603"/>
                <a:gd name="T24" fmla="*/ 562769 w 812"/>
                <a:gd name="T25" fmla="*/ 141846 h 603"/>
                <a:gd name="T26" fmla="*/ 582613 w 812"/>
                <a:gd name="T27" fmla="*/ 161657 h 603"/>
                <a:gd name="T28" fmla="*/ 600869 w 812"/>
                <a:gd name="T29" fmla="*/ 181467 h 603"/>
                <a:gd name="T30" fmla="*/ 614363 w 812"/>
                <a:gd name="T31" fmla="*/ 202071 h 603"/>
                <a:gd name="T32" fmla="*/ 626269 w 812"/>
                <a:gd name="T33" fmla="*/ 225051 h 603"/>
                <a:gd name="T34" fmla="*/ 635794 w 812"/>
                <a:gd name="T35" fmla="*/ 249617 h 603"/>
                <a:gd name="T36" fmla="*/ 641350 w 812"/>
                <a:gd name="T37" fmla="*/ 274182 h 603"/>
                <a:gd name="T38" fmla="*/ 644525 w 812"/>
                <a:gd name="T39" fmla="*/ 302710 h 603"/>
                <a:gd name="T40" fmla="*/ 644525 w 812"/>
                <a:gd name="T41" fmla="*/ 335992 h 603"/>
                <a:gd name="T42" fmla="*/ 640556 w 812"/>
                <a:gd name="T43" fmla="*/ 370067 h 603"/>
                <a:gd name="T44" fmla="*/ 631031 w 812"/>
                <a:gd name="T45" fmla="*/ 400179 h 603"/>
                <a:gd name="T46" fmla="*/ 615950 w 812"/>
                <a:gd name="T47" fmla="*/ 426330 h 603"/>
                <a:gd name="T48" fmla="*/ 597694 w 812"/>
                <a:gd name="T49" fmla="*/ 446141 h 603"/>
                <a:gd name="T50" fmla="*/ 573088 w 812"/>
                <a:gd name="T51" fmla="*/ 461197 h 603"/>
                <a:gd name="T52" fmla="*/ 544513 w 812"/>
                <a:gd name="T53" fmla="*/ 471499 h 603"/>
                <a:gd name="T54" fmla="*/ 508794 w 812"/>
                <a:gd name="T55" fmla="*/ 476253 h 603"/>
                <a:gd name="T56" fmla="*/ 475456 w 812"/>
                <a:gd name="T57" fmla="*/ 476253 h 603"/>
                <a:gd name="T58" fmla="*/ 445294 w 812"/>
                <a:gd name="T59" fmla="*/ 471499 h 603"/>
                <a:gd name="T60" fmla="*/ 430213 w 812"/>
                <a:gd name="T61" fmla="*/ 465951 h 603"/>
                <a:gd name="T62" fmla="*/ 414338 w 812"/>
                <a:gd name="T63" fmla="*/ 459612 h 603"/>
                <a:gd name="T64" fmla="*/ 399256 w 812"/>
                <a:gd name="T65" fmla="*/ 451688 h 603"/>
                <a:gd name="T66" fmla="*/ 384175 w 812"/>
                <a:gd name="T67" fmla="*/ 442971 h 603"/>
                <a:gd name="T68" fmla="*/ 369094 w 812"/>
                <a:gd name="T69" fmla="*/ 430292 h 603"/>
                <a:gd name="T70" fmla="*/ 337344 w 812"/>
                <a:gd name="T71" fmla="*/ 408104 h 603"/>
                <a:gd name="T72" fmla="*/ 301625 w 812"/>
                <a:gd name="T73" fmla="*/ 378784 h 603"/>
                <a:gd name="T74" fmla="*/ 263525 w 812"/>
                <a:gd name="T75" fmla="*/ 343917 h 603"/>
                <a:gd name="T76" fmla="*/ 223044 w 812"/>
                <a:gd name="T77" fmla="*/ 304295 h 603"/>
                <a:gd name="T78" fmla="*/ 178594 w 812"/>
                <a:gd name="T79" fmla="*/ 257541 h 603"/>
                <a:gd name="T80" fmla="*/ 143669 w 812"/>
                <a:gd name="T81" fmla="*/ 219504 h 603"/>
                <a:gd name="T82" fmla="*/ 119063 w 812"/>
                <a:gd name="T83" fmla="*/ 191769 h 603"/>
                <a:gd name="T84" fmla="*/ 92869 w 812"/>
                <a:gd name="T85" fmla="*/ 163242 h 603"/>
                <a:gd name="T86" fmla="*/ 67469 w 812"/>
                <a:gd name="T87" fmla="*/ 130752 h 603"/>
                <a:gd name="T88" fmla="*/ 41275 w 812"/>
                <a:gd name="T89" fmla="*/ 99054 h 603"/>
                <a:gd name="T90" fmla="*/ 21431 w 812"/>
                <a:gd name="T91" fmla="*/ 76074 h 603"/>
                <a:gd name="T92" fmla="*/ 11113 w 812"/>
                <a:gd name="T93" fmla="*/ 64187 h 603"/>
                <a:gd name="T94" fmla="*/ 3175 w 812"/>
                <a:gd name="T95" fmla="*/ 53093 h 603"/>
                <a:gd name="T96" fmla="*/ 0 w 812"/>
                <a:gd name="T97" fmla="*/ 45961 h 603"/>
                <a:gd name="T98" fmla="*/ 1588 w 812"/>
                <a:gd name="T99" fmla="*/ 31697 h 603"/>
                <a:gd name="T100" fmla="*/ 11113 w 812"/>
                <a:gd name="T101" fmla="*/ 16641 h 603"/>
                <a:gd name="T102" fmla="*/ 23019 w 812"/>
                <a:gd name="T103" fmla="*/ 6339 h 603"/>
                <a:gd name="T104" fmla="*/ 39688 w 812"/>
                <a:gd name="T105" fmla="*/ 0 h 603"/>
                <a:gd name="T106" fmla="*/ 49213 w 812"/>
                <a:gd name="T107" fmla="*/ 0 h 60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12" h="603">
                  <a:moveTo>
                    <a:pt x="62" y="0"/>
                  </a:moveTo>
                  <a:lnTo>
                    <a:pt x="85" y="0"/>
                  </a:lnTo>
                  <a:lnTo>
                    <a:pt x="110" y="2"/>
                  </a:lnTo>
                  <a:lnTo>
                    <a:pt x="135" y="4"/>
                  </a:lnTo>
                  <a:lnTo>
                    <a:pt x="162" y="8"/>
                  </a:lnTo>
                  <a:lnTo>
                    <a:pt x="188" y="14"/>
                  </a:lnTo>
                  <a:lnTo>
                    <a:pt x="215" y="19"/>
                  </a:lnTo>
                  <a:lnTo>
                    <a:pt x="242" y="27"/>
                  </a:lnTo>
                  <a:lnTo>
                    <a:pt x="271" y="35"/>
                  </a:lnTo>
                  <a:lnTo>
                    <a:pt x="306" y="42"/>
                  </a:lnTo>
                  <a:lnTo>
                    <a:pt x="338" y="50"/>
                  </a:lnTo>
                  <a:lnTo>
                    <a:pt x="371" y="58"/>
                  </a:lnTo>
                  <a:lnTo>
                    <a:pt x="403" y="65"/>
                  </a:lnTo>
                  <a:lnTo>
                    <a:pt x="434" y="73"/>
                  </a:lnTo>
                  <a:lnTo>
                    <a:pt x="463" y="81"/>
                  </a:lnTo>
                  <a:lnTo>
                    <a:pt x="492" y="88"/>
                  </a:lnTo>
                  <a:lnTo>
                    <a:pt x="519" y="96"/>
                  </a:lnTo>
                  <a:lnTo>
                    <a:pt x="545" y="106"/>
                  </a:lnTo>
                  <a:lnTo>
                    <a:pt x="570" y="113"/>
                  </a:lnTo>
                  <a:lnTo>
                    <a:pt x="593" y="121"/>
                  </a:lnTo>
                  <a:lnTo>
                    <a:pt x="617" y="131"/>
                  </a:lnTo>
                  <a:lnTo>
                    <a:pt x="638" y="140"/>
                  </a:lnTo>
                  <a:lnTo>
                    <a:pt x="659" y="148"/>
                  </a:lnTo>
                  <a:lnTo>
                    <a:pt x="678" y="158"/>
                  </a:lnTo>
                  <a:lnTo>
                    <a:pt x="695" y="169"/>
                  </a:lnTo>
                  <a:lnTo>
                    <a:pt x="709" y="179"/>
                  </a:lnTo>
                  <a:lnTo>
                    <a:pt x="722" y="190"/>
                  </a:lnTo>
                  <a:lnTo>
                    <a:pt x="734" y="204"/>
                  </a:lnTo>
                  <a:lnTo>
                    <a:pt x="745" y="215"/>
                  </a:lnTo>
                  <a:lnTo>
                    <a:pt x="757" y="229"/>
                  </a:lnTo>
                  <a:lnTo>
                    <a:pt x="766" y="242"/>
                  </a:lnTo>
                  <a:lnTo>
                    <a:pt x="774" y="255"/>
                  </a:lnTo>
                  <a:lnTo>
                    <a:pt x="782" y="269"/>
                  </a:lnTo>
                  <a:lnTo>
                    <a:pt x="789" y="284"/>
                  </a:lnTo>
                  <a:lnTo>
                    <a:pt x="795" y="298"/>
                  </a:lnTo>
                  <a:lnTo>
                    <a:pt x="801" y="315"/>
                  </a:lnTo>
                  <a:lnTo>
                    <a:pt x="805" y="330"/>
                  </a:lnTo>
                  <a:lnTo>
                    <a:pt x="808" y="346"/>
                  </a:lnTo>
                  <a:lnTo>
                    <a:pt x="810" y="363"/>
                  </a:lnTo>
                  <a:lnTo>
                    <a:pt x="812" y="382"/>
                  </a:lnTo>
                  <a:lnTo>
                    <a:pt x="812" y="399"/>
                  </a:lnTo>
                  <a:lnTo>
                    <a:pt x="812" y="424"/>
                  </a:lnTo>
                  <a:lnTo>
                    <a:pt x="810" y="446"/>
                  </a:lnTo>
                  <a:lnTo>
                    <a:pt x="807" y="467"/>
                  </a:lnTo>
                  <a:lnTo>
                    <a:pt x="801" y="488"/>
                  </a:lnTo>
                  <a:lnTo>
                    <a:pt x="795" y="505"/>
                  </a:lnTo>
                  <a:lnTo>
                    <a:pt x="785" y="522"/>
                  </a:lnTo>
                  <a:lnTo>
                    <a:pt x="776" y="538"/>
                  </a:lnTo>
                  <a:lnTo>
                    <a:pt x="764" y="551"/>
                  </a:lnTo>
                  <a:lnTo>
                    <a:pt x="753" y="563"/>
                  </a:lnTo>
                  <a:lnTo>
                    <a:pt x="737" y="572"/>
                  </a:lnTo>
                  <a:lnTo>
                    <a:pt x="722" y="582"/>
                  </a:lnTo>
                  <a:lnTo>
                    <a:pt x="705" y="589"/>
                  </a:lnTo>
                  <a:lnTo>
                    <a:pt x="686" y="595"/>
                  </a:lnTo>
                  <a:lnTo>
                    <a:pt x="665" y="599"/>
                  </a:lnTo>
                  <a:lnTo>
                    <a:pt x="641" y="601"/>
                  </a:lnTo>
                  <a:lnTo>
                    <a:pt x="618" y="603"/>
                  </a:lnTo>
                  <a:lnTo>
                    <a:pt x="599" y="601"/>
                  </a:lnTo>
                  <a:lnTo>
                    <a:pt x="580" y="599"/>
                  </a:lnTo>
                  <a:lnTo>
                    <a:pt x="561" y="595"/>
                  </a:lnTo>
                  <a:lnTo>
                    <a:pt x="551" y="591"/>
                  </a:lnTo>
                  <a:lnTo>
                    <a:pt x="542" y="588"/>
                  </a:lnTo>
                  <a:lnTo>
                    <a:pt x="532" y="586"/>
                  </a:lnTo>
                  <a:lnTo>
                    <a:pt x="522" y="580"/>
                  </a:lnTo>
                  <a:lnTo>
                    <a:pt x="513" y="576"/>
                  </a:lnTo>
                  <a:lnTo>
                    <a:pt x="503" y="570"/>
                  </a:lnTo>
                  <a:lnTo>
                    <a:pt x="494" y="565"/>
                  </a:lnTo>
                  <a:lnTo>
                    <a:pt x="484" y="559"/>
                  </a:lnTo>
                  <a:lnTo>
                    <a:pt x="474" y="551"/>
                  </a:lnTo>
                  <a:lnTo>
                    <a:pt x="465" y="543"/>
                  </a:lnTo>
                  <a:lnTo>
                    <a:pt x="446" y="530"/>
                  </a:lnTo>
                  <a:lnTo>
                    <a:pt x="425" y="515"/>
                  </a:lnTo>
                  <a:lnTo>
                    <a:pt x="403" y="497"/>
                  </a:lnTo>
                  <a:lnTo>
                    <a:pt x="380" y="478"/>
                  </a:lnTo>
                  <a:lnTo>
                    <a:pt x="357" y="457"/>
                  </a:lnTo>
                  <a:lnTo>
                    <a:pt x="332" y="434"/>
                  </a:lnTo>
                  <a:lnTo>
                    <a:pt x="307" y="409"/>
                  </a:lnTo>
                  <a:lnTo>
                    <a:pt x="281" y="384"/>
                  </a:lnTo>
                  <a:lnTo>
                    <a:pt x="254" y="355"/>
                  </a:lnTo>
                  <a:lnTo>
                    <a:pt x="225" y="325"/>
                  </a:lnTo>
                  <a:lnTo>
                    <a:pt x="196" y="294"/>
                  </a:lnTo>
                  <a:lnTo>
                    <a:pt x="181" y="277"/>
                  </a:lnTo>
                  <a:lnTo>
                    <a:pt x="165" y="259"/>
                  </a:lnTo>
                  <a:lnTo>
                    <a:pt x="150" y="242"/>
                  </a:lnTo>
                  <a:lnTo>
                    <a:pt x="135" y="223"/>
                  </a:lnTo>
                  <a:lnTo>
                    <a:pt x="117" y="206"/>
                  </a:lnTo>
                  <a:lnTo>
                    <a:pt x="102" y="186"/>
                  </a:lnTo>
                  <a:lnTo>
                    <a:pt x="85" y="165"/>
                  </a:lnTo>
                  <a:lnTo>
                    <a:pt x="69" y="146"/>
                  </a:lnTo>
                  <a:lnTo>
                    <a:pt x="52" y="125"/>
                  </a:lnTo>
                  <a:lnTo>
                    <a:pt x="35" y="104"/>
                  </a:lnTo>
                  <a:lnTo>
                    <a:pt x="27" y="96"/>
                  </a:lnTo>
                  <a:lnTo>
                    <a:pt x="20" y="88"/>
                  </a:lnTo>
                  <a:lnTo>
                    <a:pt x="14" y="81"/>
                  </a:lnTo>
                  <a:lnTo>
                    <a:pt x="10" y="73"/>
                  </a:lnTo>
                  <a:lnTo>
                    <a:pt x="4" y="67"/>
                  </a:lnTo>
                  <a:lnTo>
                    <a:pt x="2" y="62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2" y="40"/>
                  </a:lnTo>
                  <a:lnTo>
                    <a:pt x="8" y="29"/>
                  </a:lnTo>
                  <a:lnTo>
                    <a:pt x="14" y="21"/>
                  </a:lnTo>
                  <a:lnTo>
                    <a:pt x="20" y="14"/>
                  </a:lnTo>
                  <a:lnTo>
                    <a:pt x="29" y="8"/>
                  </a:lnTo>
                  <a:lnTo>
                    <a:pt x="39" y="4"/>
                  </a:lnTo>
                  <a:lnTo>
                    <a:pt x="50" y="0"/>
                  </a:lnTo>
                  <a:lnTo>
                    <a:pt x="6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810000" y="1371600"/>
            <a:ext cx="677862" cy="1295400"/>
            <a:chOff x="2362200" y="2765425"/>
            <a:chExt cx="1820862" cy="3875088"/>
          </a:xfrm>
          <a:solidFill>
            <a:schemeClr val="tx1"/>
          </a:solidFill>
        </p:grpSpPr>
        <p:sp>
          <p:nvSpPr>
            <p:cNvPr id="26" name="Freeform 5"/>
            <p:cNvSpPr>
              <a:spLocks/>
            </p:cNvSpPr>
            <p:nvPr/>
          </p:nvSpPr>
          <p:spPr bwMode="auto">
            <a:xfrm>
              <a:off x="2549525" y="3802063"/>
              <a:ext cx="1633537" cy="457200"/>
            </a:xfrm>
            <a:custGeom>
              <a:avLst/>
              <a:gdLst/>
              <a:ahLst/>
              <a:cxnLst>
                <a:cxn ang="0">
                  <a:pos x="1760" y="2"/>
                </a:cxn>
                <a:cxn ang="0">
                  <a:pos x="1814" y="13"/>
                </a:cxn>
                <a:cxn ang="0">
                  <a:pos x="1873" y="34"/>
                </a:cxn>
                <a:cxn ang="0">
                  <a:pos x="1941" y="63"/>
                </a:cxn>
                <a:cxn ang="0">
                  <a:pos x="1992" y="90"/>
                </a:cxn>
                <a:cxn ang="0">
                  <a:pos x="2025" y="119"/>
                </a:cxn>
                <a:cxn ang="0">
                  <a:pos x="2048" y="148"/>
                </a:cxn>
                <a:cxn ang="0">
                  <a:pos x="2058" y="180"/>
                </a:cxn>
                <a:cxn ang="0">
                  <a:pos x="2054" y="211"/>
                </a:cxn>
                <a:cxn ang="0">
                  <a:pos x="2035" y="236"/>
                </a:cxn>
                <a:cxn ang="0">
                  <a:pos x="2000" y="259"/>
                </a:cxn>
                <a:cxn ang="0">
                  <a:pos x="1950" y="280"/>
                </a:cxn>
                <a:cxn ang="0">
                  <a:pos x="1908" y="297"/>
                </a:cxn>
                <a:cxn ang="0">
                  <a:pos x="1860" y="315"/>
                </a:cxn>
                <a:cxn ang="0">
                  <a:pos x="1802" y="332"/>
                </a:cxn>
                <a:cxn ang="0">
                  <a:pos x="1733" y="349"/>
                </a:cxn>
                <a:cxn ang="0">
                  <a:pos x="1655" y="369"/>
                </a:cxn>
                <a:cxn ang="0">
                  <a:pos x="1564" y="390"/>
                </a:cxn>
                <a:cxn ang="0">
                  <a:pos x="1465" y="413"/>
                </a:cxn>
                <a:cxn ang="0">
                  <a:pos x="1353" y="436"/>
                </a:cxn>
                <a:cxn ang="0">
                  <a:pos x="1192" y="468"/>
                </a:cxn>
                <a:cxn ang="0">
                  <a:pos x="1033" y="497"/>
                </a:cxn>
                <a:cxn ang="0">
                  <a:pos x="887" y="520"/>
                </a:cxn>
                <a:cxn ang="0">
                  <a:pos x="756" y="539"/>
                </a:cxn>
                <a:cxn ang="0">
                  <a:pos x="643" y="555"/>
                </a:cxn>
                <a:cxn ang="0">
                  <a:pos x="545" y="566"/>
                </a:cxn>
                <a:cxn ang="0">
                  <a:pos x="463" y="574"/>
                </a:cxn>
                <a:cxn ang="0">
                  <a:pos x="395" y="576"/>
                </a:cxn>
                <a:cxn ang="0">
                  <a:pos x="305" y="574"/>
                </a:cxn>
                <a:cxn ang="0">
                  <a:pos x="219" y="566"/>
                </a:cxn>
                <a:cxn ang="0">
                  <a:pos x="148" y="553"/>
                </a:cxn>
                <a:cxn ang="0">
                  <a:pos x="92" y="534"/>
                </a:cxn>
                <a:cxn ang="0">
                  <a:pos x="54" y="505"/>
                </a:cxn>
                <a:cxn ang="0">
                  <a:pos x="27" y="476"/>
                </a:cxn>
                <a:cxn ang="0">
                  <a:pos x="8" y="449"/>
                </a:cxn>
                <a:cxn ang="0">
                  <a:pos x="0" y="424"/>
                </a:cxn>
                <a:cxn ang="0">
                  <a:pos x="6" y="403"/>
                </a:cxn>
                <a:cxn ang="0">
                  <a:pos x="33" y="384"/>
                </a:cxn>
                <a:cxn ang="0">
                  <a:pos x="82" y="369"/>
                </a:cxn>
                <a:cxn ang="0">
                  <a:pos x="152" y="359"/>
                </a:cxn>
                <a:cxn ang="0">
                  <a:pos x="328" y="338"/>
                </a:cxn>
                <a:cxn ang="0">
                  <a:pos x="543" y="303"/>
                </a:cxn>
                <a:cxn ang="0">
                  <a:pos x="770" y="261"/>
                </a:cxn>
                <a:cxn ang="0">
                  <a:pos x="1008" y="209"/>
                </a:cxn>
                <a:cxn ang="0">
                  <a:pos x="1192" y="163"/>
                </a:cxn>
                <a:cxn ang="0">
                  <a:pos x="1342" y="123"/>
                </a:cxn>
                <a:cxn ang="0">
                  <a:pos x="1476" y="81"/>
                </a:cxn>
                <a:cxn ang="0">
                  <a:pos x="1597" y="40"/>
                </a:cxn>
                <a:cxn ang="0">
                  <a:pos x="1670" y="11"/>
                </a:cxn>
                <a:cxn ang="0">
                  <a:pos x="1714" y="0"/>
                </a:cxn>
              </a:cxnLst>
              <a:rect l="0" t="0" r="r" b="b"/>
              <a:pathLst>
                <a:path w="2058" h="576">
                  <a:moveTo>
                    <a:pt x="1722" y="0"/>
                  </a:moveTo>
                  <a:lnTo>
                    <a:pt x="1735" y="0"/>
                  </a:lnTo>
                  <a:lnTo>
                    <a:pt x="1747" y="0"/>
                  </a:lnTo>
                  <a:lnTo>
                    <a:pt x="1760" y="2"/>
                  </a:lnTo>
                  <a:lnTo>
                    <a:pt x="1772" y="4"/>
                  </a:lnTo>
                  <a:lnTo>
                    <a:pt x="1785" y="6"/>
                  </a:lnTo>
                  <a:lnTo>
                    <a:pt x="1801" y="10"/>
                  </a:lnTo>
                  <a:lnTo>
                    <a:pt x="1814" y="13"/>
                  </a:lnTo>
                  <a:lnTo>
                    <a:pt x="1827" y="17"/>
                  </a:lnTo>
                  <a:lnTo>
                    <a:pt x="1843" y="23"/>
                  </a:lnTo>
                  <a:lnTo>
                    <a:pt x="1858" y="27"/>
                  </a:lnTo>
                  <a:lnTo>
                    <a:pt x="1873" y="34"/>
                  </a:lnTo>
                  <a:lnTo>
                    <a:pt x="1891" y="40"/>
                  </a:lnTo>
                  <a:lnTo>
                    <a:pt x="1906" y="48"/>
                  </a:lnTo>
                  <a:lnTo>
                    <a:pt x="1923" y="56"/>
                  </a:lnTo>
                  <a:lnTo>
                    <a:pt x="1941" y="63"/>
                  </a:lnTo>
                  <a:lnTo>
                    <a:pt x="1960" y="73"/>
                  </a:lnTo>
                  <a:lnTo>
                    <a:pt x="1971" y="79"/>
                  </a:lnTo>
                  <a:lnTo>
                    <a:pt x="1981" y="84"/>
                  </a:lnTo>
                  <a:lnTo>
                    <a:pt x="1992" y="90"/>
                  </a:lnTo>
                  <a:lnTo>
                    <a:pt x="2002" y="98"/>
                  </a:lnTo>
                  <a:lnTo>
                    <a:pt x="2010" y="104"/>
                  </a:lnTo>
                  <a:lnTo>
                    <a:pt x="2017" y="111"/>
                  </a:lnTo>
                  <a:lnTo>
                    <a:pt x="2025" y="119"/>
                  </a:lnTo>
                  <a:lnTo>
                    <a:pt x="2033" y="127"/>
                  </a:lnTo>
                  <a:lnTo>
                    <a:pt x="2039" y="132"/>
                  </a:lnTo>
                  <a:lnTo>
                    <a:pt x="2044" y="140"/>
                  </a:lnTo>
                  <a:lnTo>
                    <a:pt x="2048" y="148"/>
                  </a:lnTo>
                  <a:lnTo>
                    <a:pt x="2052" y="155"/>
                  </a:lnTo>
                  <a:lnTo>
                    <a:pt x="2054" y="163"/>
                  </a:lnTo>
                  <a:lnTo>
                    <a:pt x="2056" y="173"/>
                  </a:lnTo>
                  <a:lnTo>
                    <a:pt x="2058" y="180"/>
                  </a:lnTo>
                  <a:lnTo>
                    <a:pt x="2058" y="188"/>
                  </a:lnTo>
                  <a:lnTo>
                    <a:pt x="2058" y="196"/>
                  </a:lnTo>
                  <a:lnTo>
                    <a:pt x="2056" y="203"/>
                  </a:lnTo>
                  <a:lnTo>
                    <a:pt x="2054" y="211"/>
                  </a:lnTo>
                  <a:lnTo>
                    <a:pt x="2050" y="217"/>
                  </a:lnTo>
                  <a:lnTo>
                    <a:pt x="2046" y="225"/>
                  </a:lnTo>
                  <a:lnTo>
                    <a:pt x="2040" y="230"/>
                  </a:lnTo>
                  <a:lnTo>
                    <a:pt x="2035" y="236"/>
                  </a:lnTo>
                  <a:lnTo>
                    <a:pt x="2027" y="244"/>
                  </a:lnTo>
                  <a:lnTo>
                    <a:pt x="2019" y="249"/>
                  </a:lnTo>
                  <a:lnTo>
                    <a:pt x="2010" y="255"/>
                  </a:lnTo>
                  <a:lnTo>
                    <a:pt x="2000" y="259"/>
                  </a:lnTo>
                  <a:lnTo>
                    <a:pt x="1989" y="265"/>
                  </a:lnTo>
                  <a:lnTo>
                    <a:pt x="1977" y="271"/>
                  </a:lnTo>
                  <a:lnTo>
                    <a:pt x="1966" y="276"/>
                  </a:lnTo>
                  <a:lnTo>
                    <a:pt x="1950" y="280"/>
                  </a:lnTo>
                  <a:lnTo>
                    <a:pt x="1937" y="286"/>
                  </a:lnTo>
                  <a:lnTo>
                    <a:pt x="1927" y="290"/>
                  </a:lnTo>
                  <a:lnTo>
                    <a:pt x="1918" y="294"/>
                  </a:lnTo>
                  <a:lnTo>
                    <a:pt x="1908" y="297"/>
                  </a:lnTo>
                  <a:lnTo>
                    <a:pt x="1896" y="301"/>
                  </a:lnTo>
                  <a:lnTo>
                    <a:pt x="1885" y="305"/>
                  </a:lnTo>
                  <a:lnTo>
                    <a:pt x="1873" y="309"/>
                  </a:lnTo>
                  <a:lnTo>
                    <a:pt x="1860" y="315"/>
                  </a:lnTo>
                  <a:lnTo>
                    <a:pt x="1847" y="319"/>
                  </a:lnTo>
                  <a:lnTo>
                    <a:pt x="1833" y="322"/>
                  </a:lnTo>
                  <a:lnTo>
                    <a:pt x="1818" y="326"/>
                  </a:lnTo>
                  <a:lnTo>
                    <a:pt x="1802" y="332"/>
                  </a:lnTo>
                  <a:lnTo>
                    <a:pt x="1785" y="336"/>
                  </a:lnTo>
                  <a:lnTo>
                    <a:pt x="1770" y="340"/>
                  </a:lnTo>
                  <a:lnTo>
                    <a:pt x="1751" y="345"/>
                  </a:lnTo>
                  <a:lnTo>
                    <a:pt x="1733" y="349"/>
                  </a:lnTo>
                  <a:lnTo>
                    <a:pt x="1714" y="355"/>
                  </a:lnTo>
                  <a:lnTo>
                    <a:pt x="1695" y="359"/>
                  </a:lnTo>
                  <a:lnTo>
                    <a:pt x="1676" y="365"/>
                  </a:lnTo>
                  <a:lnTo>
                    <a:pt x="1655" y="369"/>
                  </a:lnTo>
                  <a:lnTo>
                    <a:pt x="1634" y="374"/>
                  </a:lnTo>
                  <a:lnTo>
                    <a:pt x="1610" y="380"/>
                  </a:lnTo>
                  <a:lnTo>
                    <a:pt x="1587" y="384"/>
                  </a:lnTo>
                  <a:lnTo>
                    <a:pt x="1564" y="390"/>
                  </a:lnTo>
                  <a:lnTo>
                    <a:pt x="1539" y="395"/>
                  </a:lnTo>
                  <a:lnTo>
                    <a:pt x="1516" y="401"/>
                  </a:lnTo>
                  <a:lnTo>
                    <a:pt x="1490" y="407"/>
                  </a:lnTo>
                  <a:lnTo>
                    <a:pt x="1465" y="413"/>
                  </a:lnTo>
                  <a:lnTo>
                    <a:pt x="1438" y="418"/>
                  </a:lnTo>
                  <a:lnTo>
                    <a:pt x="1409" y="424"/>
                  </a:lnTo>
                  <a:lnTo>
                    <a:pt x="1382" y="430"/>
                  </a:lnTo>
                  <a:lnTo>
                    <a:pt x="1353" y="436"/>
                  </a:lnTo>
                  <a:lnTo>
                    <a:pt x="1324" y="443"/>
                  </a:lnTo>
                  <a:lnTo>
                    <a:pt x="1278" y="451"/>
                  </a:lnTo>
                  <a:lnTo>
                    <a:pt x="1236" y="461"/>
                  </a:lnTo>
                  <a:lnTo>
                    <a:pt x="1192" y="468"/>
                  </a:lnTo>
                  <a:lnTo>
                    <a:pt x="1152" y="476"/>
                  </a:lnTo>
                  <a:lnTo>
                    <a:pt x="1111" y="482"/>
                  </a:lnTo>
                  <a:lnTo>
                    <a:pt x="1071" y="489"/>
                  </a:lnTo>
                  <a:lnTo>
                    <a:pt x="1033" y="497"/>
                  </a:lnTo>
                  <a:lnTo>
                    <a:pt x="994" y="503"/>
                  </a:lnTo>
                  <a:lnTo>
                    <a:pt x="958" y="509"/>
                  </a:lnTo>
                  <a:lnTo>
                    <a:pt x="921" y="514"/>
                  </a:lnTo>
                  <a:lnTo>
                    <a:pt x="887" y="520"/>
                  </a:lnTo>
                  <a:lnTo>
                    <a:pt x="852" y="526"/>
                  </a:lnTo>
                  <a:lnTo>
                    <a:pt x="820" y="532"/>
                  </a:lnTo>
                  <a:lnTo>
                    <a:pt x="789" y="536"/>
                  </a:lnTo>
                  <a:lnTo>
                    <a:pt x="756" y="539"/>
                  </a:lnTo>
                  <a:lnTo>
                    <a:pt x="727" y="545"/>
                  </a:lnTo>
                  <a:lnTo>
                    <a:pt x="699" y="549"/>
                  </a:lnTo>
                  <a:lnTo>
                    <a:pt x="670" y="553"/>
                  </a:lnTo>
                  <a:lnTo>
                    <a:pt x="643" y="555"/>
                  </a:lnTo>
                  <a:lnTo>
                    <a:pt x="616" y="559"/>
                  </a:lnTo>
                  <a:lnTo>
                    <a:pt x="591" y="562"/>
                  </a:lnTo>
                  <a:lnTo>
                    <a:pt x="568" y="564"/>
                  </a:lnTo>
                  <a:lnTo>
                    <a:pt x="545" y="566"/>
                  </a:lnTo>
                  <a:lnTo>
                    <a:pt x="522" y="568"/>
                  </a:lnTo>
                  <a:lnTo>
                    <a:pt x="501" y="570"/>
                  </a:lnTo>
                  <a:lnTo>
                    <a:pt x="482" y="572"/>
                  </a:lnTo>
                  <a:lnTo>
                    <a:pt x="463" y="574"/>
                  </a:lnTo>
                  <a:lnTo>
                    <a:pt x="443" y="574"/>
                  </a:lnTo>
                  <a:lnTo>
                    <a:pt x="426" y="576"/>
                  </a:lnTo>
                  <a:lnTo>
                    <a:pt x="411" y="576"/>
                  </a:lnTo>
                  <a:lnTo>
                    <a:pt x="395" y="576"/>
                  </a:lnTo>
                  <a:lnTo>
                    <a:pt x="382" y="576"/>
                  </a:lnTo>
                  <a:lnTo>
                    <a:pt x="355" y="576"/>
                  </a:lnTo>
                  <a:lnTo>
                    <a:pt x="330" y="576"/>
                  </a:lnTo>
                  <a:lnTo>
                    <a:pt x="305" y="574"/>
                  </a:lnTo>
                  <a:lnTo>
                    <a:pt x="282" y="574"/>
                  </a:lnTo>
                  <a:lnTo>
                    <a:pt x="259" y="572"/>
                  </a:lnTo>
                  <a:lnTo>
                    <a:pt x="238" y="570"/>
                  </a:lnTo>
                  <a:lnTo>
                    <a:pt x="219" y="566"/>
                  </a:lnTo>
                  <a:lnTo>
                    <a:pt x="200" y="564"/>
                  </a:lnTo>
                  <a:lnTo>
                    <a:pt x="180" y="560"/>
                  </a:lnTo>
                  <a:lnTo>
                    <a:pt x="163" y="557"/>
                  </a:lnTo>
                  <a:lnTo>
                    <a:pt x="148" y="553"/>
                  </a:lnTo>
                  <a:lnTo>
                    <a:pt x="132" y="549"/>
                  </a:lnTo>
                  <a:lnTo>
                    <a:pt x="117" y="543"/>
                  </a:lnTo>
                  <a:lnTo>
                    <a:pt x="105" y="539"/>
                  </a:lnTo>
                  <a:lnTo>
                    <a:pt x="92" y="534"/>
                  </a:lnTo>
                  <a:lnTo>
                    <a:pt x="81" y="528"/>
                  </a:lnTo>
                  <a:lnTo>
                    <a:pt x="71" y="520"/>
                  </a:lnTo>
                  <a:lnTo>
                    <a:pt x="63" y="512"/>
                  </a:lnTo>
                  <a:lnTo>
                    <a:pt x="54" y="505"/>
                  </a:lnTo>
                  <a:lnTo>
                    <a:pt x="46" y="497"/>
                  </a:lnTo>
                  <a:lnTo>
                    <a:pt x="40" y="489"/>
                  </a:lnTo>
                  <a:lnTo>
                    <a:pt x="33" y="482"/>
                  </a:lnTo>
                  <a:lnTo>
                    <a:pt x="27" y="476"/>
                  </a:lnTo>
                  <a:lnTo>
                    <a:pt x="21" y="468"/>
                  </a:lnTo>
                  <a:lnTo>
                    <a:pt x="15" y="461"/>
                  </a:lnTo>
                  <a:lnTo>
                    <a:pt x="11" y="455"/>
                  </a:lnTo>
                  <a:lnTo>
                    <a:pt x="8" y="449"/>
                  </a:lnTo>
                  <a:lnTo>
                    <a:pt x="6" y="441"/>
                  </a:lnTo>
                  <a:lnTo>
                    <a:pt x="4" y="436"/>
                  </a:lnTo>
                  <a:lnTo>
                    <a:pt x="2" y="430"/>
                  </a:lnTo>
                  <a:lnTo>
                    <a:pt x="0" y="424"/>
                  </a:lnTo>
                  <a:lnTo>
                    <a:pt x="0" y="418"/>
                  </a:lnTo>
                  <a:lnTo>
                    <a:pt x="0" y="413"/>
                  </a:lnTo>
                  <a:lnTo>
                    <a:pt x="2" y="407"/>
                  </a:lnTo>
                  <a:lnTo>
                    <a:pt x="6" y="403"/>
                  </a:lnTo>
                  <a:lnTo>
                    <a:pt x="11" y="397"/>
                  </a:lnTo>
                  <a:lnTo>
                    <a:pt x="17" y="392"/>
                  </a:lnTo>
                  <a:lnTo>
                    <a:pt x="25" y="388"/>
                  </a:lnTo>
                  <a:lnTo>
                    <a:pt x="33" y="384"/>
                  </a:lnTo>
                  <a:lnTo>
                    <a:pt x="44" y="378"/>
                  </a:lnTo>
                  <a:lnTo>
                    <a:pt x="56" y="374"/>
                  </a:lnTo>
                  <a:lnTo>
                    <a:pt x="67" y="372"/>
                  </a:lnTo>
                  <a:lnTo>
                    <a:pt x="82" y="369"/>
                  </a:lnTo>
                  <a:lnTo>
                    <a:pt x="98" y="365"/>
                  </a:lnTo>
                  <a:lnTo>
                    <a:pt x="115" y="363"/>
                  </a:lnTo>
                  <a:lnTo>
                    <a:pt x="132" y="361"/>
                  </a:lnTo>
                  <a:lnTo>
                    <a:pt x="152" y="359"/>
                  </a:lnTo>
                  <a:lnTo>
                    <a:pt x="173" y="359"/>
                  </a:lnTo>
                  <a:lnTo>
                    <a:pt x="224" y="351"/>
                  </a:lnTo>
                  <a:lnTo>
                    <a:pt x="276" y="345"/>
                  </a:lnTo>
                  <a:lnTo>
                    <a:pt x="328" y="338"/>
                  </a:lnTo>
                  <a:lnTo>
                    <a:pt x="382" y="330"/>
                  </a:lnTo>
                  <a:lnTo>
                    <a:pt x="436" y="322"/>
                  </a:lnTo>
                  <a:lnTo>
                    <a:pt x="489" y="313"/>
                  </a:lnTo>
                  <a:lnTo>
                    <a:pt x="543" y="303"/>
                  </a:lnTo>
                  <a:lnTo>
                    <a:pt x="599" y="294"/>
                  </a:lnTo>
                  <a:lnTo>
                    <a:pt x="656" y="284"/>
                  </a:lnTo>
                  <a:lnTo>
                    <a:pt x="712" y="273"/>
                  </a:lnTo>
                  <a:lnTo>
                    <a:pt x="770" y="261"/>
                  </a:lnTo>
                  <a:lnTo>
                    <a:pt x="829" y="249"/>
                  </a:lnTo>
                  <a:lnTo>
                    <a:pt x="887" y="236"/>
                  </a:lnTo>
                  <a:lnTo>
                    <a:pt x="948" y="223"/>
                  </a:lnTo>
                  <a:lnTo>
                    <a:pt x="1008" y="209"/>
                  </a:lnTo>
                  <a:lnTo>
                    <a:pt x="1069" y="194"/>
                  </a:lnTo>
                  <a:lnTo>
                    <a:pt x="1111" y="184"/>
                  </a:lnTo>
                  <a:lnTo>
                    <a:pt x="1152" y="173"/>
                  </a:lnTo>
                  <a:lnTo>
                    <a:pt x="1192" y="163"/>
                  </a:lnTo>
                  <a:lnTo>
                    <a:pt x="1230" y="154"/>
                  </a:lnTo>
                  <a:lnTo>
                    <a:pt x="1269" y="142"/>
                  </a:lnTo>
                  <a:lnTo>
                    <a:pt x="1305" y="132"/>
                  </a:lnTo>
                  <a:lnTo>
                    <a:pt x="1342" y="123"/>
                  </a:lnTo>
                  <a:lnTo>
                    <a:pt x="1376" y="111"/>
                  </a:lnTo>
                  <a:lnTo>
                    <a:pt x="1411" y="102"/>
                  </a:lnTo>
                  <a:lnTo>
                    <a:pt x="1445" y="92"/>
                  </a:lnTo>
                  <a:lnTo>
                    <a:pt x="1476" y="81"/>
                  </a:lnTo>
                  <a:lnTo>
                    <a:pt x="1509" y="71"/>
                  </a:lnTo>
                  <a:lnTo>
                    <a:pt x="1539" y="61"/>
                  </a:lnTo>
                  <a:lnTo>
                    <a:pt x="1568" y="50"/>
                  </a:lnTo>
                  <a:lnTo>
                    <a:pt x="1597" y="40"/>
                  </a:lnTo>
                  <a:lnTo>
                    <a:pt x="1624" y="31"/>
                  </a:lnTo>
                  <a:lnTo>
                    <a:pt x="1641" y="23"/>
                  </a:lnTo>
                  <a:lnTo>
                    <a:pt x="1657" y="17"/>
                  </a:lnTo>
                  <a:lnTo>
                    <a:pt x="1670" y="11"/>
                  </a:lnTo>
                  <a:lnTo>
                    <a:pt x="1683" y="8"/>
                  </a:lnTo>
                  <a:lnTo>
                    <a:pt x="1695" y="4"/>
                  </a:lnTo>
                  <a:lnTo>
                    <a:pt x="1706" y="2"/>
                  </a:lnTo>
                  <a:lnTo>
                    <a:pt x="1714" y="0"/>
                  </a:lnTo>
                  <a:lnTo>
                    <a:pt x="1722" y="0"/>
                  </a:lnTo>
                  <a:lnTo>
                    <a:pt x="1722" y="0"/>
                  </a:lnTo>
                  <a:lnTo>
                    <a:pt x="172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3187700" y="2765425"/>
              <a:ext cx="517525" cy="3875088"/>
            </a:xfrm>
            <a:custGeom>
              <a:avLst/>
              <a:gdLst/>
              <a:ahLst/>
              <a:cxnLst>
                <a:cxn ang="0">
                  <a:pos x="231" y="13"/>
                </a:cxn>
                <a:cxn ang="0">
                  <a:pos x="344" y="67"/>
                </a:cxn>
                <a:cxn ang="0">
                  <a:pos x="495" y="159"/>
                </a:cxn>
                <a:cxn ang="0">
                  <a:pos x="597" y="245"/>
                </a:cxn>
                <a:cxn ang="0">
                  <a:pos x="647" y="332"/>
                </a:cxn>
                <a:cxn ang="0">
                  <a:pos x="647" y="403"/>
                </a:cxn>
                <a:cxn ang="0">
                  <a:pos x="620" y="481"/>
                </a:cxn>
                <a:cxn ang="0">
                  <a:pos x="605" y="552"/>
                </a:cxn>
                <a:cxn ang="0">
                  <a:pos x="591" y="641"/>
                </a:cxn>
                <a:cxn ang="0">
                  <a:pos x="576" y="746"/>
                </a:cxn>
                <a:cxn ang="0">
                  <a:pos x="563" y="869"/>
                </a:cxn>
                <a:cxn ang="0">
                  <a:pos x="551" y="1011"/>
                </a:cxn>
                <a:cxn ang="0">
                  <a:pos x="509" y="1608"/>
                </a:cxn>
                <a:cxn ang="0">
                  <a:pos x="480" y="2159"/>
                </a:cxn>
                <a:cxn ang="0">
                  <a:pos x="474" y="2509"/>
                </a:cxn>
                <a:cxn ang="0">
                  <a:pos x="472" y="2597"/>
                </a:cxn>
                <a:cxn ang="0">
                  <a:pos x="471" y="2818"/>
                </a:cxn>
                <a:cxn ang="0">
                  <a:pos x="469" y="3171"/>
                </a:cxn>
                <a:cxn ang="0">
                  <a:pos x="465" y="3655"/>
                </a:cxn>
                <a:cxn ang="0">
                  <a:pos x="463" y="4275"/>
                </a:cxn>
                <a:cxn ang="0">
                  <a:pos x="453" y="4490"/>
                </a:cxn>
                <a:cxn ang="0">
                  <a:pos x="419" y="4620"/>
                </a:cxn>
                <a:cxn ang="0">
                  <a:pos x="361" y="4753"/>
                </a:cxn>
                <a:cxn ang="0">
                  <a:pos x="313" y="4835"/>
                </a:cxn>
                <a:cxn ang="0">
                  <a:pos x="259" y="4877"/>
                </a:cxn>
                <a:cxn ang="0">
                  <a:pos x="215" y="4875"/>
                </a:cxn>
                <a:cxn ang="0">
                  <a:pos x="175" y="4829"/>
                </a:cxn>
                <a:cxn ang="0">
                  <a:pos x="119" y="4737"/>
                </a:cxn>
                <a:cxn ang="0">
                  <a:pos x="50" y="4564"/>
                </a:cxn>
                <a:cxn ang="0">
                  <a:pos x="10" y="4415"/>
                </a:cxn>
                <a:cxn ang="0">
                  <a:pos x="0" y="4305"/>
                </a:cxn>
                <a:cxn ang="0">
                  <a:pos x="6" y="4223"/>
                </a:cxn>
                <a:cxn ang="0">
                  <a:pos x="21" y="4121"/>
                </a:cxn>
                <a:cxn ang="0">
                  <a:pos x="44" y="4019"/>
                </a:cxn>
                <a:cxn ang="0">
                  <a:pos x="67" y="3918"/>
                </a:cxn>
                <a:cxn ang="0">
                  <a:pos x="87" y="3793"/>
                </a:cxn>
                <a:cxn ang="0">
                  <a:pos x="106" y="3643"/>
                </a:cxn>
                <a:cxn ang="0">
                  <a:pos x="125" y="3468"/>
                </a:cxn>
                <a:cxn ang="0">
                  <a:pos x="148" y="3202"/>
                </a:cxn>
                <a:cxn ang="0">
                  <a:pos x="196" y="2547"/>
                </a:cxn>
                <a:cxn ang="0">
                  <a:pos x="221" y="1798"/>
                </a:cxn>
                <a:cxn ang="0">
                  <a:pos x="225" y="1272"/>
                </a:cxn>
                <a:cxn ang="0">
                  <a:pos x="221" y="1059"/>
                </a:cxn>
                <a:cxn ang="0">
                  <a:pos x="213" y="879"/>
                </a:cxn>
                <a:cxn ang="0">
                  <a:pos x="204" y="725"/>
                </a:cxn>
                <a:cxn ang="0">
                  <a:pos x="190" y="602"/>
                </a:cxn>
                <a:cxn ang="0">
                  <a:pos x="175" y="497"/>
                </a:cxn>
                <a:cxn ang="0">
                  <a:pos x="152" y="366"/>
                </a:cxn>
                <a:cxn ang="0">
                  <a:pos x="121" y="265"/>
                </a:cxn>
                <a:cxn ang="0">
                  <a:pos x="87" y="178"/>
                </a:cxn>
                <a:cxn ang="0">
                  <a:pos x="58" y="99"/>
                </a:cxn>
                <a:cxn ang="0">
                  <a:pos x="77" y="34"/>
                </a:cxn>
                <a:cxn ang="0">
                  <a:pos x="129" y="3"/>
                </a:cxn>
              </a:cxnLst>
              <a:rect l="0" t="0" r="r" b="b"/>
              <a:pathLst>
                <a:path w="653" h="4881">
                  <a:moveTo>
                    <a:pt x="167" y="0"/>
                  </a:moveTo>
                  <a:lnTo>
                    <a:pt x="177" y="0"/>
                  </a:lnTo>
                  <a:lnTo>
                    <a:pt x="188" y="2"/>
                  </a:lnTo>
                  <a:lnTo>
                    <a:pt x="202" y="3"/>
                  </a:lnTo>
                  <a:lnTo>
                    <a:pt x="215" y="7"/>
                  </a:lnTo>
                  <a:lnTo>
                    <a:pt x="231" y="13"/>
                  </a:lnTo>
                  <a:lnTo>
                    <a:pt x="246" y="19"/>
                  </a:lnTo>
                  <a:lnTo>
                    <a:pt x="263" y="26"/>
                  </a:lnTo>
                  <a:lnTo>
                    <a:pt x="280" y="34"/>
                  </a:lnTo>
                  <a:lnTo>
                    <a:pt x="302" y="44"/>
                  </a:lnTo>
                  <a:lnTo>
                    <a:pt x="323" y="55"/>
                  </a:lnTo>
                  <a:lnTo>
                    <a:pt x="344" y="67"/>
                  </a:lnTo>
                  <a:lnTo>
                    <a:pt x="367" y="80"/>
                  </a:lnTo>
                  <a:lnTo>
                    <a:pt x="392" y="94"/>
                  </a:lnTo>
                  <a:lnTo>
                    <a:pt x="419" y="109"/>
                  </a:lnTo>
                  <a:lnTo>
                    <a:pt x="446" y="126"/>
                  </a:lnTo>
                  <a:lnTo>
                    <a:pt x="474" y="145"/>
                  </a:lnTo>
                  <a:lnTo>
                    <a:pt x="495" y="159"/>
                  </a:lnTo>
                  <a:lnTo>
                    <a:pt x="517" y="174"/>
                  </a:lnTo>
                  <a:lnTo>
                    <a:pt x="534" y="190"/>
                  </a:lnTo>
                  <a:lnTo>
                    <a:pt x="553" y="203"/>
                  </a:lnTo>
                  <a:lnTo>
                    <a:pt x="568" y="218"/>
                  </a:lnTo>
                  <a:lnTo>
                    <a:pt x="584" y="232"/>
                  </a:lnTo>
                  <a:lnTo>
                    <a:pt x="597" y="245"/>
                  </a:lnTo>
                  <a:lnTo>
                    <a:pt x="609" y="261"/>
                  </a:lnTo>
                  <a:lnTo>
                    <a:pt x="618" y="274"/>
                  </a:lnTo>
                  <a:lnTo>
                    <a:pt x="628" y="289"/>
                  </a:lnTo>
                  <a:lnTo>
                    <a:pt x="636" y="303"/>
                  </a:lnTo>
                  <a:lnTo>
                    <a:pt x="641" y="316"/>
                  </a:lnTo>
                  <a:lnTo>
                    <a:pt x="647" y="332"/>
                  </a:lnTo>
                  <a:lnTo>
                    <a:pt x="649" y="345"/>
                  </a:lnTo>
                  <a:lnTo>
                    <a:pt x="651" y="360"/>
                  </a:lnTo>
                  <a:lnTo>
                    <a:pt x="653" y="376"/>
                  </a:lnTo>
                  <a:lnTo>
                    <a:pt x="651" y="384"/>
                  </a:lnTo>
                  <a:lnTo>
                    <a:pt x="651" y="393"/>
                  </a:lnTo>
                  <a:lnTo>
                    <a:pt x="647" y="403"/>
                  </a:lnTo>
                  <a:lnTo>
                    <a:pt x="645" y="414"/>
                  </a:lnTo>
                  <a:lnTo>
                    <a:pt x="639" y="428"/>
                  </a:lnTo>
                  <a:lnTo>
                    <a:pt x="636" y="441"/>
                  </a:lnTo>
                  <a:lnTo>
                    <a:pt x="630" y="456"/>
                  </a:lnTo>
                  <a:lnTo>
                    <a:pt x="624" y="472"/>
                  </a:lnTo>
                  <a:lnTo>
                    <a:pt x="620" y="481"/>
                  </a:lnTo>
                  <a:lnTo>
                    <a:pt x="618" y="493"/>
                  </a:lnTo>
                  <a:lnTo>
                    <a:pt x="616" y="504"/>
                  </a:lnTo>
                  <a:lnTo>
                    <a:pt x="613" y="516"/>
                  </a:lnTo>
                  <a:lnTo>
                    <a:pt x="611" y="527"/>
                  </a:lnTo>
                  <a:lnTo>
                    <a:pt x="609" y="539"/>
                  </a:lnTo>
                  <a:lnTo>
                    <a:pt x="605" y="552"/>
                  </a:lnTo>
                  <a:lnTo>
                    <a:pt x="603" y="566"/>
                  </a:lnTo>
                  <a:lnTo>
                    <a:pt x="601" y="579"/>
                  </a:lnTo>
                  <a:lnTo>
                    <a:pt x="597" y="595"/>
                  </a:lnTo>
                  <a:lnTo>
                    <a:pt x="595" y="610"/>
                  </a:lnTo>
                  <a:lnTo>
                    <a:pt x="593" y="625"/>
                  </a:lnTo>
                  <a:lnTo>
                    <a:pt x="591" y="641"/>
                  </a:lnTo>
                  <a:lnTo>
                    <a:pt x="588" y="656"/>
                  </a:lnTo>
                  <a:lnTo>
                    <a:pt x="586" y="673"/>
                  </a:lnTo>
                  <a:lnTo>
                    <a:pt x="584" y="691"/>
                  </a:lnTo>
                  <a:lnTo>
                    <a:pt x="582" y="710"/>
                  </a:lnTo>
                  <a:lnTo>
                    <a:pt x="580" y="727"/>
                  </a:lnTo>
                  <a:lnTo>
                    <a:pt x="576" y="746"/>
                  </a:lnTo>
                  <a:lnTo>
                    <a:pt x="574" y="766"/>
                  </a:lnTo>
                  <a:lnTo>
                    <a:pt x="572" y="785"/>
                  </a:lnTo>
                  <a:lnTo>
                    <a:pt x="570" y="806"/>
                  </a:lnTo>
                  <a:lnTo>
                    <a:pt x="568" y="827"/>
                  </a:lnTo>
                  <a:lnTo>
                    <a:pt x="567" y="848"/>
                  </a:lnTo>
                  <a:lnTo>
                    <a:pt x="563" y="869"/>
                  </a:lnTo>
                  <a:lnTo>
                    <a:pt x="561" y="892"/>
                  </a:lnTo>
                  <a:lnTo>
                    <a:pt x="559" y="915"/>
                  </a:lnTo>
                  <a:lnTo>
                    <a:pt x="557" y="938"/>
                  </a:lnTo>
                  <a:lnTo>
                    <a:pt x="555" y="963"/>
                  </a:lnTo>
                  <a:lnTo>
                    <a:pt x="553" y="986"/>
                  </a:lnTo>
                  <a:lnTo>
                    <a:pt x="551" y="1011"/>
                  </a:lnTo>
                  <a:lnTo>
                    <a:pt x="549" y="1038"/>
                  </a:lnTo>
                  <a:lnTo>
                    <a:pt x="540" y="1159"/>
                  </a:lnTo>
                  <a:lnTo>
                    <a:pt x="530" y="1278"/>
                  </a:lnTo>
                  <a:lnTo>
                    <a:pt x="522" y="1391"/>
                  </a:lnTo>
                  <a:lnTo>
                    <a:pt x="515" y="1503"/>
                  </a:lnTo>
                  <a:lnTo>
                    <a:pt x="509" y="1608"/>
                  </a:lnTo>
                  <a:lnTo>
                    <a:pt x="503" y="1710"/>
                  </a:lnTo>
                  <a:lnTo>
                    <a:pt x="497" y="1808"/>
                  </a:lnTo>
                  <a:lnTo>
                    <a:pt x="492" y="1902"/>
                  </a:lnTo>
                  <a:lnTo>
                    <a:pt x="488" y="1992"/>
                  </a:lnTo>
                  <a:lnTo>
                    <a:pt x="484" y="2079"/>
                  </a:lnTo>
                  <a:lnTo>
                    <a:pt x="480" y="2159"/>
                  </a:lnTo>
                  <a:lnTo>
                    <a:pt x="478" y="2238"/>
                  </a:lnTo>
                  <a:lnTo>
                    <a:pt x="476" y="2311"/>
                  </a:lnTo>
                  <a:lnTo>
                    <a:pt x="474" y="2380"/>
                  </a:lnTo>
                  <a:lnTo>
                    <a:pt x="474" y="2445"/>
                  </a:lnTo>
                  <a:lnTo>
                    <a:pt x="474" y="2507"/>
                  </a:lnTo>
                  <a:lnTo>
                    <a:pt x="474" y="2509"/>
                  </a:lnTo>
                  <a:lnTo>
                    <a:pt x="472" y="2514"/>
                  </a:lnTo>
                  <a:lnTo>
                    <a:pt x="472" y="2524"/>
                  </a:lnTo>
                  <a:lnTo>
                    <a:pt x="472" y="2537"/>
                  </a:lnTo>
                  <a:lnTo>
                    <a:pt x="472" y="2553"/>
                  </a:lnTo>
                  <a:lnTo>
                    <a:pt x="472" y="2574"/>
                  </a:lnTo>
                  <a:lnTo>
                    <a:pt x="472" y="2597"/>
                  </a:lnTo>
                  <a:lnTo>
                    <a:pt x="472" y="2624"/>
                  </a:lnTo>
                  <a:lnTo>
                    <a:pt x="472" y="2656"/>
                  </a:lnTo>
                  <a:lnTo>
                    <a:pt x="472" y="2691"/>
                  </a:lnTo>
                  <a:lnTo>
                    <a:pt x="472" y="2729"/>
                  </a:lnTo>
                  <a:lnTo>
                    <a:pt x="471" y="2772"/>
                  </a:lnTo>
                  <a:lnTo>
                    <a:pt x="471" y="2818"/>
                  </a:lnTo>
                  <a:lnTo>
                    <a:pt x="471" y="2868"/>
                  </a:lnTo>
                  <a:lnTo>
                    <a:pt x="471" y="2919"/>
                  </a:lnTo>
                  <a:lnTo>
                    <a:pt x="471" y="2977"/>
                  </a:lnTo>
                  <a:lnTo>
                    <a:pt x="469" y="3038"/>
                  </a:lnTo>
                  <a:lnTo>
                    <a:pt x="469" y="3102"/>
                  </a:lnTo>
                  <a:lnTo>
                    <a:pt x="469" y="3171"/>
                  </a:lnTo>
                  <a:lnTo>
                    <a:pt x="469" y="3242"/>
                  </a:lnTo>
                  <a:lnTo>
                    <a:pt x="467" y="3317"/>
                  </a:lnTo>
                  <a:lnTo>
                    <a:pt x="467" y="3395"/>
                  </a:lnTo>
                  <a:lnTo>
                    <a:pt x="467" y="3478"/>
                  </a:lnTo>
                  <a:lnTo>
                    <a:pt x="467" y="3564"/>
                  </a:lnTo>
                  <a:lnTo>
                    <a:pt x="465" y="3655"/>
                  </a:lnTo>
                  <a:lnTo>
                    <a:pt x="465" y="3749"/>
                  </a:lnTo>
                  <a:lnTo>
                    <a:pt x="465" y="3847"/>
                  </a:lnTo>
                  <a:lnTo>
                    <a:pt x="463" y="3948"/>
                  </a:lnTo>
                  <a:lnTo>
                    <a:pt x="463" y="4052"/>
                  </a:lnTo>
                  <a:lnTo>
                    <a:pt x="463" y="4161"/>
                  </a:lnTo>
                  <a:lnTo>
                    <a:pt x="463" y="4275"/>
                  </a:lnTo>
                  <a:lnTo>
                    <a:pt x="461" y="4390"/>
                  </a:lnTo>
                  <a:lnTo>
                    <a:pt x="461" y="4409"/>
                  </a:lnTo>
                  <a:lnTo>
                    <a:pt x="461" y="4428"/>
                  </a:lnTo>
                  <a:lnTo>
                    <a:pt x="459" y="4449"/>
                  </a:lnTo>
                  <a:lnTo>
                    <a:pt x="455" y="4468"/>
                  </a:lnTo>
                  <a:lnTo>
                    <a:pt x="453" y="4490"/>
                  </a:lnTo>
                  <a:lnTo>
                    <a:pt x="449" y="4511"/>
                  </a:lnTo>
                  <a:lnTo>
                    <a:pt x="444" y="4532"/>
                  </a:lnTo>
                  <a:lnTo>
                    <a:pt x="438" y="4553"/>
                  </a:lnTo>
                  <a:lnTo>
                    <a:pt x="432" y="4576"/>
                  </a:lnTo>
                  <a:lnTo>
                    <a:pt x="426" y="4597"/>
                  </a:lnTo>
                  <a:lnTo>
                    <a:pt x="419" y="4620"/>
                  </a:lnTo>
                  <a:lnTo>
                    <a:pt x="409" y="4643"/>
                  </a:lnTo>
                  <a:lnTo>
                    <a:pt x="401" y="4664"/>
                  </a:lnTo>
                  <a:lnTo>
                    <a:pt x="392" y="4689"/>
                  </a:lnTo>
                  <a:lnTo>
                    <a:pt x="380" y="4712"/>
                  </a:lnTo>
                  <a:lnTo>
                    <a:pt x="369" y="4735"/>
                  </a:lnTo>
                  <a:lnTo>
                    <a:pt x="361" y="4753"/>
                  </a:lnTo>
                  <a:lnTo>
                    <a:pt x="353" y="4770"/>
                  </a:lnTo>
                  <a:lnTo>
                    <a:pt x="346" y="4785"/>
                  </a:lnTo>
                  <a:lnTo>
                    <a:pt x="338" y="4801"/>
                  </a:lnTo>
                  <a:lnTo>
                    <a:pt x="330" y="4812"/>
                  </a:lnTo>
                  <a:lnTo>
                    <a:pt x="321" y="4826"/>
                  </a:lnTo>
                  <a:lnTo>
                    <a:pt x="313" y="4835"/>
                  </a:lnTo>
                  <a:lnTo>
                    <a:pt x="304" y="4845"/>
                  </a:lnTo>
                  <a:lnTo>
                    <a:pt x="296" y="4854"/>
                  </a:lnTo>
                  <a:lnTo>
                    <a:pt x="286" y="4862"/>
                  </a:lnTo>
                  <a:lnTo>
                    <a:pt x="279" y="4868"/>
                  </a:lnTo>
                  <a:lnTo>
                    <a:pt x="269" y="4874"/>
                  </a:lnTo>
                  <a:lnTo>
                    <a:pt x="259" y="4877"/>
                  </a:lnTo>
                  <a:lnTo>
                    <a:pt x="250" y="4879"/>
                  </a:lnTo>
                  <a:lnTo>
                    <a:pt x="240" y="4881"/>
                  </a:lnTo>
                  <a:lnTo>
                    <a:pt x="231" y="4881"/>
                  </a:lnTo>
                  <a:lnTo>
                    <a:pt x="227" y="4881"/>
                  </a:lnTo>
                  <a:lnTo>
                    <a:pt x="221" y="4879"/>
                  </a:lnTo>
                  <a:lnTo>
                    <a:pt x="215" y="4875"/>
                  </a:lnTo>
                  <a:lnTo>
                    <a:pt x="209" y="4872"/>
                  </a:lnTo>
                  <a:lnTo>
                    <a:pt x="204" y="4866"/>
                  </a:lnTo>
                  <a:lnTo>
                    <a:pt x="198" y="4858"/>
                  </a:lnTo>
                  <a:lnTo>
                    <a:pt x="190" y="4851"/>
                  </a:lnTo>
                  <a:lnTo>
                    <a:pt x="183" y="4841"/>
                  </a:lnTo>
                  <a:lnTo>
                    <a:pt x="175" y="4829"/>
                  </a:lnTo>
                  <a:lnTo>
                    <a:pt x="167" y="4818"/>
                  </a:lnTo>
                  <a:lnTo>
                    <a:pt x="158" y="4804"/>
                  </a:lnTo>
                  <a:lnTo>
                    <a:pt x="148" y="4789"/>
                  </a:lnTo>
                  <a:lnTo>
                    <a:pt x="140" y="4774"/>
                  </a:lnTo>
                  <a:lnTo>
                    <a:pt x="129" y="4756"/>
                  </a:lnTo>
                  <a:lnTo>
                    <a:pt x="119" y="4737"/>
                  </a:lnTo>
                  <a:lnTo>
                    <a:pt x="110" y="4718"/>
                  </a:lnTo>
                  <a:lnTo>
                    <a:pt x="96" y="4685"/>
                  </a:lnTo>
                  <a:lnTo>
                    <a:pt x="83" y="4653"/>
                  </a:lnTo>
                  <a:lnTo>
                    <a:pt x="71" y="4622"/>
                  </a:lnTo>
                  <a:lnTo>
                    <a:pt x="62" y="4593"/>
                  </a:lnTo>
                  <a:lnTo>
                    <a:pt x="50" y="4564"/>
                  </a:lnTo>
                  <a:lnTo>
                    <a:pt x="42" y="4538"/>
                  </a:lnTo>
                  <a:lnTo>
                    <a:pt x="33" y="4511"/>
                  </a:lnTo>
                  <a:lnTo>
                    <a:pt x="27" y="4486"/>
                  </a:lnTo>
                  <a:lnTo>
                    <a:pt x="19" y="4461"/>
                  </a:lnTo>
                  <a:lnTo>
                    <a:pt x="14" y="4438"/>
                  </a:lnTo>
                  <a:lnTo>
                    <a:pt x="10" y="4415"/>
                  </a:lnTo>
                  <a:lnTo>
                    <a:pt x="6" y="4394"/>
                  </a:lnTo>
                  <a:lnTo>
                    <a:pt x="4" y="4373"/>
                  </a:lnTo>
                  <a:lnTo>
                    <a:pt x="0" y="4353"/>
                  </a:lnTo>
                  <a:lnTo>
                    <a:pt x="0" y="4334"/>
                  </a:lnTo>
                  <a:lnTo>
                    <a:pt x="0" y="4317"/>
                  </a:lnTo>
                  <a:lnTo>
                    <a:pt x="0" y="4305"/>
                  </a:lnTo>
                  <a:lnTo>
                    <a:pt x="0" y="4294"/>
                  </a:lnTo>
                  <a:lnTo>
                    <a:pt x="0" y="4280"/>
                  </a:lnTo>
                  <a:lnTo>
                    <a:pt x="2" y="4267"/>
                  </a:lnTo>
                  <a:lnTo>
                    <a:pt x="2" y="4253"/>
                  </a:lnTo>
                  <a:lnTo>
                    <a:pt x="4" y="4238"/>
                  </a:lnTo>
                  <a:lnTo>
                    <a:pt x="6" y="4223"/>
                  </a:lnTo>
                  <a:lnTo>
                    <a:pt x="8" y="4207"/>
                  </a:lnTo>
                  <a:lnTo>
                    <a:pt x="10" y="4192"/>
                  </a:lnTo>
                  <a:lnTo>
                    <a:pt x="14" y="4175"/>
                  </a:lnTo>
                  <a:lnTo>
                    <a:pt x="16" y="4158"/>
                  </a:lnTo>
                  <a:lnTo>
                    <a:pt x="19" y="4138"/>
                  </a:lnTo>
                  <a:lnTo>
                    <a:pt x="21" y="4121"/>
                  </a:lnTo>
                  <a:lnTo>
                    <a:pt x="25" y="4102"/>
                  </a:lnTo>
                  <a:lnTo>
                    <a:pt x="29" y="4083"/>
                  </a:lnTo>
                  <a:lnTo>
                    <a:pt x="35" y="4062"/>
                  </a:lnTo>
                  <a:lnTo>
                    <a:pt x="37" y="4048"/>
                  </a:lnTo>
                  <a:lnTo>
                    <a:pt x="41" y="4035"/>
                  </a:lnTo>
                  <a:lnTo>
                    <a:pt x="44" y="4019"/>
                  </a:lnTo>
                  <a:lnTo>
                    <a:pt x="48" y="4004"/>
                  </a:lnTo>
                  <a:lnTo>
                    <a:pt x="52" y="3989"/>
                  </a:lnTo>
                  <a:lnTo>
                    <a:pt x="56" y="3971"/>
                  </a:lnTo>
                  <a:lnTo>
                    <a:pt x="60" y="3954"/>
                  </a:lnTo>
                  <a:lnTo>
                    <a:pt x="64" y="3937"/>
                  </a:lnTo>
                  <a:lnTo>
                    <a:pt x="67" y="3918"/>
                  </a:lnTo>
                  <a:lnTo>
                    <a:pt x="69" y="3898"/>
                  </a:lnTo>
                  <a:lnTo>
                    <a:pt x="73" y="3879"/>
                  </a:lnTo>
                  <a:lnTo>
                    <a:pt x="77" y="3858"/>
                  </a:lnTo>
                  <a:lnTo>
                    <a:pt x="81" y="3837"/>
                  </a:lnTo>
                  <a:lnTo>
                    <a:pt x="83" y="3814"/>
                  </a:lnTo>
                  <a:lnTo>
                    <a:pt x="87" y="3793"/>
                  </a:lnTo>
                  <a:lnTo>
                    <a:pt x="90" y="3768"/>
                  </a:lnTo>
                  <a:lnTo>
                    <a:pt x="94" y="3745"/>
                  </a:lnTo>
                  <a:lnTo>
                    <a:pt x="96" y="3720"/>
                  </a:lnTo>
                  <a:lnTo>
                    <a:pt x="100" y="3695"/>
                  </a:lnTo>
                  <a:lnTo>
                    <a:pt x="104" y="3668"/>
                  </a:lnTo>
                  <a:lnTo>
                    <a:pt x="106" y="3643"/>
                  </a:lnTo>
                  <a:lnTo>
                    <a:pt x="110" y="3614"/>
                  </a:lnTo>
                  <a:lnTo>
                    <a:pt x="112" y="3587"/>
                  </a:lnTo>
                  <a:lnTo>
                    <a:pt x="115" y="3559"/>
                  </a:lnTo>
                  <a:lnTo>
                    <a:pt x="119" y="3528"/>
                  </a:lnTo>
                  <a:lnTo>
                    <a:pt x="121" y="3499"/>
                  </a:lnTo>
                  <a:lnTo>
                    <a:pt x="125" y="3468"/>
                  </a:lnTo>
                  <a:lnTo>
                    <a:pt x="127" y="3436"/>
                  </a:lnTo>
                  <a:lnTo>
                    <a:pt x="131" y="3403"/>
                  </a:lnTo>
                  <a:lnTo>
                    <a:pt x="133" y="3370"/>
                  </a:lnTo>
                  <a:lnTo>
                    <a:pt x="135" y="3338"/>
                  </a:lnTo>
                  <a:lnTo>
                    <a:pt x="138" y="3303"/>
                  </a:lnTo>
                  <a:lnTo>
                    <a:pt x="148" y="3202"/>
                  </a:lnTo>
                  <a:lnTo>
                    <a:pt x="158" y="3100"/>
                  </a:lnTo>
                  <a:lnTo>
                    <a:pt x="167" y="2994"/>
                  </a:lnTo>
                  <a:lnTo>
                    <a:pt x="175" y="2887"/>
                  </a:lnTo>
                  <a:lnTo>
                    <a:pt x="183" y="2775"/>
                  </a:lnTo>
                  <a:lnTo>
                    <a:pt x="190" y="2662"/>
                  </a:lnTo>
                  <a:lnTo>
                    <a:pt x="196" y="2547"/>
                  </a:lnTo>
                  <a:lnTo>
                    <a:pt x="202" y="2428"/>
                  </a:lnTo>
                  <a:lnTo>
                    <a:pt x="208" y="2307"/>
                  </a:lnTo>
                  <a:lnTo>
                    <a:pt x="211" y="2184"/>
                  </a:lnTo>
                  <a:lnTo>
                    <a:pt x="215" y="2057"/>
                  </a:lnTo>
                  <a:lnTo>
                    <a:pt x="219" y="1929"/>
                  </a:lnTo>
                  <a:lnTo>
                    <a:pt x="221" y="1798"/>
                  </a:lnTo>
                  <a:lnTo>
                    <a:pt x="223" y="1664"/>
                  </a:lnTo>
                  <a:lnTo>
                    <a:pt x="225" y="1528"/>
                  </a:lnTo>
                  <a:lnTo>
                    <a:pt x="225" y="1389"/>
                  </a:lnTo>
                  <a:lnTo>
                    <a:pt x="225" y="1349"/>
                  </a:lnTo>
                  <a:lnTo>
                    <a:pt x="225" y="1311"/>
                  </a:lnTo>
                  <a:lnTo>
                    <a:pt x="225" y="1272"/>
                  </a:lnTo>
                  <a:lnTo>
                    <a:pt x="225" y="1234"/>
                  </a:lnTo>
                  <a:lnTo>
                    <a:pt x="223" y="1197"/>
                  </a:lnTo>
                  <a:lnTo>
                    <a:pt x="223" y="1163"/>
                  </a:lnTo>
                  <a:lnTo>
                    <a:pt x="223" y="1128"/>
                  </a:lnTo>
                  <a:lnTo>
                    <a:pt x="221" y="1094"/>
                  </a:lnTo>
                  <a:lnTo>
                    <a:pt x="221" y="1059"/>
                  </a:lnTo>
                  <a:lnTo>
                    <a:pt x="219" y="1029"/>
                  </a:lnTo>
                  <a:lnTo>
                    <a:pt x="219" y="996"/>
                  </a:lnTo>
                  <a:lnTo>
                    <a:pt x="217" y="965"/>
                  </a:lnTo>
                  <a:lnTo>
                    <a:pt x="217" y="934"/>
                  </a:lnTo>
                  <a:lnTo>
                    <a:pt x="215" y="906"/>
                  </a:lnTo>
                  <a:lnTo>
                    <a:pt x="213" y="879"/>
                  </a:lnTo>
                  <a:lnTo>
                    <a:pt x="213" y="850"/>
                  </a:lnTo>
                  <a:lnTo>
                    <a:pt x="211" y="823"/>
                  </a:lnTo>
                  <a:lnTo>
                    <a:pt x="209" y="798"/>
                  </a:lnTo>
                  <a:lnTo>
                    <a:pt x="208" y="773"/>
                  </a:lnTo>
                  <a:lnTo>
                    <a:pt x="206" y="748"/>
                  </a:lnTo>
                  <a:lnTo>
                    <a:pt x="204" y="725"/>
                  </a:lnTo>
                  <a:lnTo>
                    <a:pt x="202" y="702"/>
                  </a:lnTo>
                  <a:lnTo>
                    <a:pt x="200" y="681"/>
                  </a:lnTo>
                  <a:lnTo>
                    <a:pt x="198" y="660"/>
                  </a:lnTo>
                  <a:lnTo>
                    <a:pt x="196" y="641"/>
                  </a:lnTo>
                  <a:lnTo>
                    <a:pt x="194" y="620"/>
                  </a:lnTo>
                  <a:lnTo>
                    <a:pt x="190" y="602"/>
                  </a:lnTo>
                  <a:lnTo>
                    <a:pt x="188" y="585"/>
                  </a:lnTo>
                  <a:lnTo>
                    <a:pt x="186" y="568"/>
                  </a:lnTo>
                  <a:lnTo>
                    <a:pt x="185" y="551"/>
                  </a:lnTo>
                  <a:lnTo>
                    <a:pt x="181" y="535"/>
                  </a:lnTo>
                  <a:lnTo>
                    <a:pt x="179" y="522"/>
                  </a:lnTo>
                  <a:lnTo>
                    <a:pt x="175" y="497"/>
                  </a:lnTo>
                  <a:lnTo>
                    <a:pt x="171" y="472"/>
                  </a:lnTo>
                  <a:lnTo>
                    <a:pt x="167" y="449"/>
                  </a:lnTo>
                  <a:lnTo>
                    <a:pt x="163" y="428"/>
                  </a:lnTo>
                  <a:lnTo>
                    <a:pt x="160" y="407"/>
                  </a:lnTo>
                  <a:lnTo>
                    <a:pt x="156" y="385"/>
                  </a:lnTo>
                  <a:lnTo>
                    <a:pt x="152" y="366"/>
                  </a:lnTo>
                  <a:lnTo>
                    <a:pt x="148" y="347"/>
                  </a:lnTo>
                  <a:lnTo>
                    <a:pt x="142" y="330"/>
                  </a:lnTo>
                  <a:lnTo>
                    <a:pt x="138" y="312"/>
                  </a:lnTo>
                  <a:lnTo>
                    <a:pt x="133" y="295"/>
                  </a:lnTo>
                  <a:lnTo>
                    <a:pt x="127" y="280"/>
                  </a:lnTo>
                  <a:lnTo>
                    <a:pt x="121" y="265"/>
                  </a:lnTo>
                  <a:lnTo>
                    <a:pt x="115" y="249"/>
                  </a:lnTo>
                  <a:lnTo>
                    <a:pt x="110" y="236"/>
                  </a:lnTo>
                  <a:lnTo>
                    <a:pt x="104" y="224"/>
                  </a:lnTo>
                  <a:lnTo>
                    <a:pt x="98" y="207"/>
                  </a:lnTo>
                  <a:lnTo>
                    <a:pt x="90" y="192"/>
                  </a:lnTo>
                  <a:lnTo>
                    <a:pt x="87" y="178"/>
                  </a:lnTo>
                  <a:lnTo>
                    <a:pt x="81" y="165"/>
                  </a:lnTo>
                  <a:lnTo>
                    <a:pt x="75" y="151"/>
                  </a:lnTo>
                  <a:lnTo>
                    <a:pt x="69" y="138"/>
                  </a:lnTo>
                  <a:lnTo>
                    <a:pt x="64" y="126"/>
                  </a:lnTo>
                  <a:lnTo>
                    <a:pt x="58" y="115"/>
                  </a:lnTo>
                  <a:lnTo>
                    <a:pt x="58" y="99"/>
                  </a:lnTo>
                  <a:lnTo>
                    <a:pt x="60" y="86"/>
                  </a:lnTo>
                  <a:lnTo>
                    <a:pt x="62" y="74"/>
                  </a:lnTo>
                  <a:lnTo>
                    <a:pt x="64" y="63"/>
                  </a:lnTo>
                  <a:lnTo>
                    <a:pt x="67" y="51"/>
                  </a:lnTo>
                  <a:lnTo>
                    <a:pt x="73" y="44"/>
                  </a:lnTo>
                  <a:lnTo>
                    <a:pt x="77" y="34"/>
                  </a:lnTo>
                  <a:lnTo>
                    <a:pt x="85" y="26"/>
                  </a:lnTo>
                  <a:lnTo>
                    <a:pt x="90" y="21"/>
                  </a:lnTo>
                  <a:lnTo>
                    <a:pt x="100" y="15"/>
                  </a:lnTo>
                  <a:lnTo>
                    <a:pt x="108" y="9"/>
                  </a:lnTo>
                  <a:lnTo>
                    <a:pt x="117" y="5"/>
                  </a:lnTo>
                  <a:lnTo>
                    <a:pt x="129" y="3"/>
                  </a:lnTo>
                  <a:lnTo>
                    <a:pt x="140" y="0"/>
                  </a:lnTo>
                  <a:lnTo>
                    <a:pt x="154" y="0"/>
                  </a:lnTo>
                  <a:lnTo>
                    <a:pt x="167" y="0"/>
                  </a:lnTo>
                  <a:lnTo>
                    <a:pt x="16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2362200" y="4038600"/>
              <a:ext cx="1177925" cy="1754188"/>
            </a:xfrm>
            <a:custGeom>
              <a:avLst/>
              <a:gdLst/>
              <a:ahLst/>
              <a:cxnLst>
                <a:cxn ang="0">
                  <a:pos x="1334" y="2"/>
                </a:cxn>
                <a:cxn ang="0">
                  <a:pos x="1351" y="14"/>
                </a:cxn>
                <a:cxn ang="0">
                  <a:pos x="1370" y="37"/>
                </a:cxn>
                <a:cxn ang="0">
                  <a:pos x="1392" y="70"/>
                </a:cxn>
                <a:cxn ang="0">
                  <a:pos x="1413" y="112"/>
                </a:cxn>
                <a:cxn ang="0">
                  <a:pos x="1434" y="160"/>
                </a:cxn>
                <a:cxn ang="0">
                  <a:pos x="1453" y="200"/>
                </a:cxn>
                <a:cxn ang="0">
                  <a:pos x="1470" y="248"/>
                </a:cxn>
                <a:cxn ang="0">
                  <a:pos x="1484" y="306"/>
                </a:cxn>
                <a:cxn ang="0">
                  <a:pos x="1482" y="361"/>
                </a:cxn>
                <a:cxn ang="0">
                  <a:pos x="1464" y="427"/>
                </a:cxn>
                <a:cxn ang="0">
                  <a:pos x="1432" y="503"/>
                </a:cxn>
                <a:cxn ang="0">
                  <a:pos x="1367" y="649"/>
                </a:cxn>
                <a:cxn ang="0">
                  <a:pos x="1299" y="786"/>
                </a:cxn>
                <a:cxn ang="0">
                  <a:pos x="1234" y="916"/>
                </a:cxn>
                <a:cxn ang="0">
                  <a:pos x="1171" y="1037"/>
                </a:cxn>
                <a:cxn ang="0">
                  <a:pos x="1107" y="1150"/>
                </a:cxn>
                <a:cxn ang="0">
                  <a:pos x="1044" y="1256"/>
                </a:cxn>
                <a:cxn ang="0">
                  <a:pos x="983" y="1354"/>
                </a:cxn>
                <a:cxn ang="0">
                  <a:pos x="923" y="1444"/>
                </a:cxn>
                <a:cxn ang="0">
                  <a:pos x="864" y="1527"/>
                </a:cxn>
                <a:cxn ang="0">
                  <a:pos x="806" y="1601"/>
                </a:cxn>
                <a:cxn ang="0">
                  <a:pos x="741" y="1682"/>
                </a:cxn>
                <a:cxn ang="0">
                  <a:pos x="654" y="1782"/>
                </a:cxn>
                <a:cxn ang="0">
                  <a:pos x="562" y="1878"/>
                </a:cxn>
                <a:cxn ang="0">
                  <a:pos x="464" y="1966"/>
                </a:cxn>
                <a:cxn ang="0">
                  <a:pos x="361" y="2049"/>
                </a:cxn>
                <a:cxn ang="0">
                  <a:pos x="253" y="2126"/>
                </a:cxn>
                <a:cxn ang="0">
                  <a:pos x="209" y="2154"/>
                </a:cxn>
                <a:cxn ang="0">
                  <a:pos x="167" y="2177"/>
                </a:cxn>
                <a:cxn ang="0">
                  <a:pos x="128" y="2195"/>
                </a:cxn>
                <a:cxn ang="0">
                  <a:pos x="94" y="2206"/>
                </a:cxn>
                <a:cxn ang="0">
                  <a:pos x="61" y="2210"/>
                </a:cxn>
                <a:cxn ang="0">
                  <a:pos x="29" y="2208"/>
                </a:cxn>
                <a:cxn ang="0">
                  <a:pos x="6" y="2197"/>
                </a:cxn>
                <a:cxn ang="0">
                  <a:pos x="0" y="2175"/>
                </a:cxn>
                <a:cxn ang="0">
                  <a:pos x="136" y="2035"/>
                </a:cxn>
                <a:cxn ang="0">
                  <a:pos x="269" y="1887"/>
                </a:cxn>
                <a:cxn ang="0">
                  <a:pos x="397" y="1730"/>
                </a:cxn>
                <a:cxn ang="0">
                  <a:pos x="520" y="1565"/>
                </a:cxn>
                <a:cxn ang="0">
                  <a:pos x="637" y="1390"/>
                </a:cxn>
                <a:cxn ang="0">
                  <a:pos x="716" y="1267"/>
                </a:cxn>
                <a:cxn ang="0">
                  <a:pos x="775" y="1171"/>
                </a:cxn>
                <a:cxn ang="0">
                  <a:pos x="835" y="1070"/>
                </a:cxn>
                <a:cxn ang="0">
                  <a:pos x="892" y="962"/>
                </a:cxn>
                <a:cxn ang="0">
                  <a:pos x="950" y="849"/>
                </a:cxn>
                <a:cxn ang="0">
                  <a:pos x="1006" y="732"/>
                </a:cxn>
                <a:cxn ang="0">
                  <a:pos x="1061" y="609"/>
                </a:cxn>
                <a:cxn ang="0">
                  <a:pos x="1113" y="480"/>
                </a:cxn>
                <a:cxn ang="0">
                  <a:pos x="1165" y="348"/>
                </a:cxn>
                <a:cxn ang="0">
                  <a:pos x="1217" y="210"/>
                </a:cxn>
                <a:cxn ang="0">
                  <a:pos x="1265" y="68"/>
                </a:cxn>
                <a:cxn ang="0">
                  <a:pos x="1284" y="33"/>
                </a:cxn>
                <a:cxn ang="0">
                  <a:pos x="1296" y="18"/>
                </a:cxn>
                <a:cxn ang="0">
                  <a:pos x="1305" y="6"/>
                </a:cxn>
                <a:cxn ang="0">
                  <a:pos x="1317" y="0"/>
                </a:cxn>
                <a:cxn ang="0">
                  <a:pos x="1322" y="0"/>
                </a:cxn>
              </a:cxnLst>
              <a:rect l="0" t="0" r="r" b="b"/>
              <a:pathLst>
                <a:path w="1484" h="2212">
                  <a:moveTo>
                    <a:pt x="1322" y="0"/>
                  </a:moveTo>
                  <a:lnTo>
                    <a:pt x="1328" y="0"/>
                  </a:lnTo>
                  <a:lnTo>
                    <a:pt x="1334" y="2"/>
                  </a:lnTo>
                  <a:lnTo>
                    <a:pt x="1340" y="4"/>
                  </a:lnTo>
                  <a:lnTo>
                    <a:pt x="1345" y="10"/>
                  </a:lnTo>
                  <a:lnTo>
                    <a:pt x="1351" y="14"/>
                  </a:lnTo>
                  <a:lnTo>
                    <a:pt x="1357" y="20"/>
                  </a:lnTo>
                  <a:lnTo>
                    <a:pt x="1365" y="27"/>
                  </a:lnTo>
                  <a:lnTo>
                    <a:pt x="1370" y="37"/>
                  </a:lnTo>
                  <a:lnTo>
                    <a:pt x="1376" y="47"/>
                  </a:lnTo>
                  <a:lnTo>
                    <a:pt x="1384" y="56"/>
                  </a:lnTo>
                  <a:lnTo>
                    <a:pt x="1392" y="70"/>
                  </a:lnTo>
                  <a:lnTo>
                    <a:pt x="1397" y="81"/>
                  </a:lnTo>
                  <a:lnTo>
                    <a:pt x="1405" y="96"/>
                  </a:lnTo>
                  <a:lnTo>
                    <a:pt x="1413" y="112"/>
                  </a:lnTo>
                  <a:lnTo>
                    <a:pt x="1418" y="129"/>
                  </a:lnTo>
                  <a:lnTo>
                    <a:pt x="1426" y="146"/>
                  </a:lnTo>
                  <a:lnTo>
                    <a:pt x="1434" y="160"/>
                  </a:lnTo>
                  <a:lnTo>
                    <a:pt x="1441" y="175"/>
                  </a:lnTo>
                  <a:lnTo>
                    <a:pt x="1447" y="189"/>
                  </a:lnTo>
                  <a:lnTo>
                    <a:pt x="1453" y="200"/>
                  </a:lnTo>
                  <a:lnTo>
                    <a:pt x="1457" y="214"/>
                  </a:lnTo>
                  <a:lnTo>
                    <a:pt x="1463" y="225"/>
                  </a:lnTo>
                  <a:lnTo>
                    <a:pt x="1470" y="248"/>
                  </a:lnTo>
                  <a:lnTo>
                    <a:pt x="1476" y="269"/>
                  </a:lnTo>
                  <a:lnTo>
                    <a:pt x="1482" y="288"/>
                  </a:lnTo>
                  <a:lnTo>
                    <a:pt x="1484" y="306"/>
                  </a:lnTo>
                  <a:lnTo>
                    <a:pt x="1484" y="323"/>
                  </a:lnTo>
                  <a:lnTo>
                    <a:pt x="1484" y="340"/>
                  </a:lnTo>
                  <a:lnTo>
                    <a:pt x="1482" y="361"/>
                  </a:lnTo>
                  <a:lnTo>
                    <a:pt x="1476" y="382"/>
                  </a:lnTo>
                  <a:lnTo>
                    <a:pt x="1470" y="404"/>
                  </a:lnTo>
                  <a:lnTo>
                    <a:pt x="1464" y="427"/>
                  </a:lnTo>
                  <a:lnTo>
                    <a:pt x="1455" y="452"/>
                  </a:lnTo>
                  <a:lnTo>
                    <a:pt x="1445" y="477"/>
                  </a:lnTo>
                  <a:lnTo>
                    <a:pt x="1432" y="503"/>
                  </a:lnTo>
                  <a:lnTo>
                    <a:pt x="1411" y="553"/>
                  </a:lnTo>
                  <a:lnTo>
                    <a:pt x="1388" y="601"/>
                  </a:lnTo>
                  <a:lnTo>
                    <a:pt x="1367" y="649"/>
                  </a:lnTo>
                  <a:lnTo>
                    <a:pt x="1344" y="695"/>
                  </a:lnTo>
                  <a:lnTo>
                    <a:pt x="1322" y="741"/>
                  </a:lnTo>
                  <a:lnTo>
                    <a:pt x="1299" y="786"/>
                  </a:lnTo>
                  <a:lnTo>
                    <a:pt x="1278" y="830"/>
                  </a:lnTo>
                  <a:lnTo>
                    <a:pt x="1255" y="874"/>
                  </a:lnTo>
                  <a:lnTo>
                    <a:pt x="1234" y="916"/>
                  </a:lnTo>
                  <a:lnTo>
                    <a:pt x="1213" y="956"/>
                  </a:lnTo>
                  <a:lnTo>
                    <a:pt x="1192" y="997"/>
                  </a:lnTo>
                  <a:lnTo>
                    <a:pt x="1171" y="1037"/>
                  </a:lnTo>
                  <a:lnTo>
                    <a:pt x="1150" y="1075"/>
                  </a:lnTo>
                  <a:lnTo>
                    <a:pt x="1129" y="1114"/>
                  </a:lnTo>
                  <a:lnTo>
                    <a:pt x="1107" y="1150"/>
                  </a:lnTo>
                  <a:lnTo>
                    <a:pt x="1086" y="1187"/>
                  </a:lnTo>
                  <a:lnTo>
                    <a:pt x="1065" y="1221"/>
                  </a:lnTo>
                  <a:lnTo>
                    <a:pt x="1044" y="1256"/>
                  </a:lnTo>
                  <a:lnTo>
                    <a:pt x="1023" y="1290"/>
                  </a:lnTo>
                  <a:lnTo>
                    <a:pt x="1004" y="1323"/>
                  </a:lnTo>
                  <a:lnTo>
                    <a:pt x="983" y="1354"/>
                  </a:lnTo>
                  <a:lnTo>
                    <a:pt x="962" y="1385"/>
                  </a:lnTo>
                  <a:lnTo>
                    <a:pt x="942" y="1415"/>
                  </a:lnTo>
                  <a:lnTo>
                    <a:pt x="923" y="1444"/>
                  </a:lnTo>
                  <a:lnTo>
                    <a:pt x="902" y="1473"/>
                  </a:lnTo>
                  <a:lnTo>
                    <a:pt x="883" y="1500"/>
                  </a:lnTo>
                  <a:lnTo>
                    <a:pt x="864" y="1527"/>
                  </a:lnTo>
                  <a:lnTo>
                    <a:pt x="844" y="1552"/>
                  </a:lnTo>
                  <a:lnTo>
                    <a:pt x="825" y="1577"/>
                  </a:lnTo>
                  <a:lnTo>
                    <a:pt x="806" y="1601"/>
                  </a:lnTo>
                  <a:lnTo>
                    <a:pt x="787" y="1624"/>
                  </a:lnTo>
                  <a:lnTo>
                    <a:pt x="768" y="1646"/>
                  </a:lnTo>
                  <a:lnTo>
                    <a:pt x="741" y="1682"/>
                  </a:lnTo>
                  <a:lnTo>
                    <a:pt x="712" y="1717"/>
                  </a:lnTo>
                  <a:lnTo>
                    <a:pt x="683" y="1749"/>
                  </a:lnTo>
                  <a:lnTo>
                    <a:pt x="654" y="1782"/>
                  </a:lnTo>
                  <a:lnTo>
                    <a:pt x="624" y="1815"/>
                  </a:lnTo>
                  <a:lnTo>
                    <a:pt x="593" y="1847"/>
                  </a:lnTo>
                  <a:lnTo>
                    <a:pt x="562" y="1878"/>
                  </a:lnTo>
                  <a:lnTo>
                    <a:pt x="530" y="1909"/>
                  </a:lnTo>
                  <a:lnTo>
                    <a:pt x="497" y="1937"/>
                  </a:lnTo>
                  <a:lnTo>
                    <a:pt x="464" y="1966"/>
                  </a:lnTo>
                  <a:lnTo>
                    <a:pt x="430" y="1995"/>
                  </a:lnTo>
                  <a:lnTo>
                    <a:pt x="395" y="2024"/>
                  </a:lnTo>
                  <a:lnTo>
                    <a:pt x="361" y="2049"/>
                  </a:lnTo>
                  <a:lnTo>
                    <a:pt x="326" y="2076"/>
                  </a:lnTo>
                  <a:lnTo>
                    <a:pt x="290" y="2101"/>
                  </a:lnTo>
                  <a:lnTo>
                    <a:pt x="253" y="2126"/>
                  </a:lnTo>
                  <a:lnTo>
                    <a:pt x="238" y="2135"/>
                  </a:lnTo>
                  <a:lnTo>
                    <a:pt x="224" y="2145"/>
                  </a:lnTo>
                  <a:lnTo>
                    <a:pt x="209" y="2154"/>
                  </a:lnTo>
                  <a:lnTo>
                    <a:pt x="196" y="2162"/>
                  </a:lnTo>
                  <a:lnTo>
                    <a:pt x="182" y="2170"/>
                  </a:lnTo>
                  <a:lnTo>
                    <a:pt x="167" y="2177"/>
                  </a:lnTo>
                  <a:lnTo>
                    <a:pt x="155" y="2183"/>
                  </a:lnTo>
                  <a:lnTo>
                    <a:pt x="142" y="2189"/>
                  </a:lnTo>
                  <a:lnTo>
                    <a:pt x="128" y="2195"/>
                  </a:lnTo>
                  <a:lnTo>
                    <a:pt x="117" y="2198"/>
                  </a:lnTo>
                  <a:lnTo>
                    <a:pt x="105" y="2202"/>
                  </a:lnTo>
                  <a:lnTo>
                    <a:pt x="94" y="2206"/>
                  </a:lnTo>
                  <a:lnTo>
                    <a:pt x="82" y="2208"/>
                  </a:lnTo>
                  <a:lnTo>
                    <a:pt x="71" y="2210"/>
                  </a:lnTo>
                  <a:lnTo>
                    <a:pt x="61" y="2210"/>
                  </a:lnTo>
                  <a:lnTo>
                    <a:pt x="52" y="2212"/>
                  </a:lnTo>
                  <a:lnTo>
                    <a:pt x="38" y="2210"/>
                  </a:lnTo>
                  <a:lnTo>
                    <a:pt x="29" y="2208"/>
                  </a:lnTo>
                  <a:lnTo>
                    <a:pt x="19" y="2206"/>
                  </a:lnTo>
                  <a:lnTo>
                    <a:pt x="11" y="2202"/>
                  </a:lnTo>
                  <a:lnTo>
                    <a:pt x="6" y="2197"/>
                  </a:lnTo>
                  <a:lnTo>
                    <a:pt x="2" y="2191"/>
                  </a:lnTo>
                  <a:lnTo>
                    <a:pt x="0" y="2183"/>
                  </a:lnTo>
                  <a:lnTo>
                    <a:pt x="0" y="2175"/>
                  </a:lnTo>
                  <a:lnTo>
                    <a:pt x="44" y="2129"/>
                  </a:lnTo>
                  <a:lnTo>
                    <a:pt x="90" y="2083"/>
                  </a:lnTo>
                  <a:lnTo>
                    <a:pt x="136" y="2035"/>
                  </a:lnTo>
                  <a:lnTo>
                    <a:pt x="180" y="1987"/>
                  </a:lnTo>
                  <a:lnTo>
                    <a:pt x="224" y="1937"/>
                  </a:lnTo>
                  <a:lnTo>
                    <a:pt x="269" y="1887"/>
                  </a:lnTo>
                  <a:lnTo>
                    <a:pt x="313" y="1836"/>
                  </a:lnTo>
                  <a:lnTo>
                    <a:pt x="355" y="1784"/>
                  </a:lnTo>
                  <a:lnTo>
                    <a:pt x="397" y="1730"/>
                  </a:lnTo>
                  <a:lnTo>
                    <a:pt x="439" y="1676"/>
                  </a:lnTo>
                  <a:lnTo>
                    <a:pt x="480" y="1621"/>
                  </a:lnTo>
                  <a:lnTo>
                    <a:pt x="520" y="1565"/>
                  </a:lnTo>
                  <a:lnTo>
                    <a:pt x="560" y="1507"/>
                  </a:lnTo>
                  <a:lnTo>
                    <a:pt x="599" y="1450"/>
                  </a:lnTo>
                  <a:lnTo>
                    <a:pt x="637" y="1390"/>
                  </a:lnTo>
                  <a:lnTo>
                    <a:pt x="675" y="1331"/>
                  </a:lnTo>
                  <a:lnTo>
                    <a:pt x="695" y="1300"/>
                  </a:lnTo>
                  <a:lnTo>
                    <a:pt x="716" y="1267"/>
                  </a:lnTo>
                  <a:lnTo>
                    <a:pt x="735" y="1237"/>
                  </a:lnTo>
                  <a:lnTo>
                    <a:pt x="756" y="1204"/>
                  </a:lnTo>
                  <a:lnTo>
                    <a:pt x="775" y="1171"/>
                  </a:lnTo>
                  <a:lnTo>
                    <a:pt x="794" y="1137"/>
                  </a:lnTo>
                  <a:lnTo>
                    <a:pt x="816" y="1104"/>
                  </a:lnTo>
                  <a:lnTo>
                    <a:pt x="835" y="1070"/>
                  </a:lnTo>
                  <a:lnTo>
                    <a:pt x="854" y="1033"/>
                  </a:lnTo>
                  <a:lnTo>
                    <a:pt x="873" y="999"/>
                  </a:lnTo>
                  <a:lnTo>
                    <a:pt x="892" y="962"/>
                  </a:lnTo>
                  <a:lnTo>
                    <a:pt x="912" y="924"/>
                  </a:lnTo>
                  <a:lnTo>
                    <a:pt x="931" y="887"/>
                  </a:lnTo>
                  <a:lnTo>
                    <a:pt x="950" y="849"/>
                  </a:lnTo>
                  <a:lnTo>
                    <a:pt x="969" y="811"/>
                  </a:lnTo>
                  <a:lnTo>
                    <a:pt x="986" y="770"/>
                  </a:lnTo>
                  <a:lnTo>
                    <a:pt x="1006" y="732"/>
                  </a:lnTo>
                  <a:lnTo>
                    <a:pt x="1025" y="692"/>
                  </a:lnTo>
                  <a:lnTo>
                    <a:pt x="1042" y="649"/>
                  </a:lnTo>
                  <a:lnTo>
                    <a:pt x="1061" y="609"/>
                  </a:lnTo>
                  <a:lnTo>
                    <a:pt x="1079" y="567"/>
                  </a:lnTo>
                  <a:lnTo>
                    <a:pt x="1096" y="525"/>
                  </a:lnTo>
                  <a:lnTo>
                    <a:pt x="1113" y="480"/>
                  </a:lnTo>
                  <a:lnTo>
                    <a:pt x="1130" y="436"/>
                  </a:lnTo>
                  <a:lnTo>
                    <a:pt x="1148" y="392"/>
                  </a:lnTo>
                  <a:lnTo>
                    <a:pt x="1165" y="348"/>
                  </a:lnTo>
                  <a:lnTo>
                    <a:pt x="1182" y="302"/>
                  </a:lnTo>
                  <a:lnTo>
                    <a:pt x="1200" y="256"/>
                  </a:lnTo>
                  <a:lnTo>
                    <a:pt x="1217" y="210"/>
                  </a:lnTo>
                  <a:lnTo>
                    <a:pt x="1232" y="162"/>
                  </a:lnTo>
                  <a:lnTo>
                    <a:pt x="1249" y="116"/>
                  </a:lnTo>
                  <a:lnTo>
                    <a:pt x="1265" y="68"/>
                  </a:lnTo>
                  <a:lnTo>
                    <a:pt x="1272" y="52"/>
                  </a:lnTo>
                  <a:lnTo>
                    <a:pt x="1280" y="39"/>
                  </a:lnTo>
                  <a:lnTo>
                    <a:pt x="1284" y="33"/>
                  </a:lnTo>
                  <a:lnTo>
                    <a:pt x="1288" y="27"/>
                  </a:lnTo>
                  <a:lnTo>
                    <a:pt x="1292" y="22"/>
                  </a:lnTo>
                  <a:lnTo>
                    <a:pt x="1296" y="18"/>
                  </a:lnTo>
                  <a:lnTo>
                    <a:pt x="1299" y="14"/>
                  </a:lnTo>
                  <a:lnTo>
                    <a:pt x="1303" y="10"/>
                  </a:lnTo>
                  <a:lnTo>
                    <a:pt x="1305" y="6"/>
                  </a:lnTo>
                  <a:lnTo>
                    <a:pt x="1309" y="4"/>
                  </a:lnTo>
                  <a:lnTo>
                    <a:pt x="1313" y="2"/>
                  </a:lnTo>
                  <a:lnTo>
                    <a:pt x="1317" y="0"/>
                  </a:lnTo>
                  <a:lnTo>
                    <a:pt x="1319" y="0"/>
                  </a:lnTo>
                  <a:lnTo>
                    <a:pt x="1322" y="0"/>
                  </a:lnTo>
                  <a:lnTo>
                    <a:pt x="1322" y="0"/>
                  </a:lnTo>
                  <a:lnTo>
                    <a:pt x="132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3498850" y="4559300"/>
              <a:ext cx="555625" cy="51911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5" y="2"/>
                </a:cxn>
                <a:cxn ang="0">
                  <a:pos x="80" y="6"/>
                </a:cxn>
                <a:cxn ang="0">
                  <a:pos x="111" y="13"/>
                </a:cxn>
                <a:cxn ang="0">
                  <a:pos x="199" y="40"/>
                </a:cxn>
                <a:cxn ang="0">
                  <a:pos x="270" y="63"/>
                </a:cxn>
                <a:cxn ang="0">
                  <a:pos x="342" y="90"/>
                </a:cxn>
                <a:cxn ang="0">
                  <a:pos x="411" y="121"/>
                </a:cxn>
                <a:cxn ang="0">
                  <a:pos x="455" y="144"/>
                </a:cxn>
                <a:cxn ang="0">
                  <a:pos x="493" y="165"/>
                </a:cxn>
                <a:cxn ang="0">
                  <a:pos x="530" y="186"/>
                </a:cxn>
                <a:cxn ang="0">
                  <a:pos x="562" y="207"/>
                </a:cxn>
                <a:cxn ang="0">
                  <a:pos x="591" y="227"/>
                </a:cxn>
                <a:cxn ang="0">
                  <a:pos x="616" y="248"/>
                </a:cxn>
                <a:cxn ang="0">
                  <a:pos x="637" y="267"/>
                </a:cxn>
                <a:cxn ang="0">
                  <a:pos x="654" y="284"/>
                </a:cxn>
                <a:cxn ang="0">
                  <a:pos x="672" y="317"/>
                </a:cxn>
                <a:cxn ang="0">
                  <a:pos x="687" y="349"/>
                </a:cxn>
                <a:cxn ang="0">
                  <a:pos x="697" y="386"/>
                </a:cxn>
                <a:cxn ang="0">
                  <a:pos x="700" y="424"/>
                </a:cxn>
                <a:cxn ang="0">
                  <a:pos x="697" y="463"/>
                </a:cxn>
                <a:cxn ang="0">
                  <a:pos x="691" y="501"/>
                </a:cxn>
                <a:cxn ang="0">
                  <a:pos x="679" y="543"/>
                </a:cxn>
                <a:cxn ang="0">
                  <a:pos x="666" y="587"/>
                </a:cxn>
                <a:cxn ang="0">
                  <a:pos x="643" y="616"/>
                </a:cxn>
                <a:cxn ang="0">
                  <a:pos x="629" y="628"/>
                </a:cxn>
                <a:cxn ang="0">
                  <a:pos x="618" y="637"/>
                </a:cxn>
                <a:cxn ang="0">
                  <a:pos x="605" y="645"/>
                </a:cxn>
                <a:cxn ang="0">
                  <a:pos x="591" y="651"/>
                </a:cxn>
                <a:cxn ang="0">
                  <a:pos x="576" y="653"/>
                </a:cxn>
                <a:cxn ang="0">
                  <a:pos x="560" y="655"/>
                </a:cxn>
                <a:cxn ang="0">
                  <a:pos x="545" y="653"/>
                </a:cxn>
                <a:cxn ang="0">
                  <a:pos x="528" y="645"/>
                </a:cxn>
                <a:cxn ang="0">
                  <a:pos x="507" y="635"/>
                </a:cxn>
                <a:cxn ang="0">
                  <a:pos x="485" y="618"/>
                </a:cxn>
                <a:cxn ang="0">
                  <a:pos x="466" y="605"/>
                </a:cxn>
                <a:cxn ang="0">
                  <a:pos x="445" y="587"/>
                </a:cxn>
                <a:cxn ang="0">
                  <a:pos x="422" y="566"/>
                </a:cxn>
                <a:cxn ang="0">
                  <a:pos x="399" y="541"/>
                </a:cxn>
                <a:cxn ang="0">
                  <a:pos x="374" y="513"/>
                </a:cxn>
                <a:cxn ang="0">
                  <a:pos x="349" y="478"/>
                </a:cxn>
                <a:cxn ang="0">
                  <a:pos x="322" y="442"/>
                </a:cxn>
                <a:cxn ang="0">
                  <a:pos x="295" y="399"/>
                </a:cxn>
                <a:cxn ang="0">
                  <a:pos x="257" y="349"/>
                </a:cxn>
                <a:cxn ang="0">
                  <a:pos x="223" y="303"/>
                </a:cxn>
                <a:cxn ang="0">
                  <a:pos x="190" y="263"/>
                </a:cxn>
                <a:cxn ang="0">
                  <a:pos x="161" y="225"/>
                </a:cxn>
                <a:cxn ang="0">
                  <a:pos x="132" y="192"/>
                </a:cxn>
                <a:cxn ang="0">
                  <a:pos x="107" y="163"/>
                </a:cxn>
                <a:cxn ang="0">
                  <a:pos x="84" y="136"/>
                </a:cxn>
                <a:cxn ang="0">
                  <a:pos x="65" y="115"/>
                </a:cxn>
                <a:cxn ang="0">
                  <a:pos x="36" y="92"/>
                </a:cxn>
                <a:cxn ang="0">
                  <a:pos x="17" y="71"/>
                </a:cxn>
                <a:cxn ang="0">
                  <a:pos x="9" y="60"/>
                </a:cxn>
                <a:cxn ang="0">
                  <a:pos x="6" y="52"/>
                </a:cxn>
                <a:cxn ang="0">
                  <a:pos x="2" y="42"/>
                </a:cxn>
                <a:cxn ang="0">
                  <a:pos x="0" y="36"/>
                </a:cxn>
                <a:cxn ang="0">
                  <a:pos x="2" y="19"/>
                </a:cxn>
                <a:cxn ang="0">
                  <a:pos x="8" y="8"/>
                </a:cxn>
                <a:cxn ang="0">
                  <a:pos x="17" y="2"/>
                </a:cxn>
                <a:cxn ang="0">
                  <a:pos x="29" y="0"/>
                </a:cxn>
              </a:cxnLst>
              <a:rect l="0" t="0" r="r" b="b"/>
              <a:pathLst>
                <a:path w="700" h="655">
                  <a:moveTo>
                    <a:pt x="29" y="0"/>
                  </a:moveTo>
                  <a:lnTo>
                    <a:pt x="36" y="0"/>
                  </a:lnTo>
                  <a:lnTo>
                    <a:pt x="46" y="0"/>
                  </a:lnTo>
                  <a:lnTo>
                    <a:pt x="55" y="2"/>
                  </a:lnTo>
                  <a:lnTo>
                    <a:pt x="67" y="4"/>
                  </a:lnTo>
                  <a:lnTo>
                    <a:pt x="80" y="6"/>
                  </a:lnTo>
                  <a:lnTo>
                    <a:pt x="96" y="10"/>
                  </a:lnTo>
                  <a:lnTo>
                    <a:pt x="111" y="13"/>
                  </a:lnTo>
                  <a:lnTo>
                    <a:pt x="128" y="17"/>
                  </a:lnTo>
                  <a:lnTo>
                    <a:pt x="199" y="40"/>
                  </a:lnTo>
                  <a:lnTo>
                    <a:pt x="236" y="52"/>
                  </a:lnTo>
                  <a:lnTo>
                    <a:pt x="270" y="63"/>
                  </a:lnTo>
                  <a:lnTo>
                    <a:pt x="307" y="77"/>
                  </a:lnTo>
                  <a:lnTo>
                    <a:pt x="342" y="90"/>
                  </a:lnTo>
                  <a:lnTo>
                    <a:pt x="376" y="106"/>
                  </a:lnTo>
                  <a:lnTo>
                    <a:pt x="411" y="121"/>
                  </a:lnTo>
                  <a:lnTo>
                    <a:pt x="434" y="132"/>
                  </a:lnTo>
                  <a:lnTo>
                    <a:pt x="455" y="144"/>
                  </a:lnTo>
                  <a:lnTo>
                    <a:pt x="474" y="154"/>
                  </a:lnTo>
                  <a:lnTo>
                    <a:pt x="493" y="165"/>
                  </a:lnTo>
                  <a:lnTo>
                    <a:pt x="512" y="177"/>
                  </a:lnTo>
                  <a:lnTo>
                    <a:pt x="530" y="186"/>
                  </a:lnTo>
                  <a:lnTo>
                    <a:pt x="547" y="198"/>
                  </a:lnTo>
                  <a:lnTo>
                    <a:pt x="562" y="207"/>
                  </a:lnTo>
                  <a:lnTo>
                    <a:pt x="578" y="217"/>
                  </a:lnTo>
                  <a:lnTo>
                    <a:pt x="591" y="227"/>
                  </a:lnTo>
                  <a:lnTo>
                    <a:pt x="605" y="238"/>
                  </a:lnTo>
                  <a:lnTo>
                    <a:pt x="616" y="248"/>
                  </a:lnTo>
                  <a:lnTo>
                    <a:pt x="628" y="257"/>
                  </a:lnTo>
                  <a:lnTo>
                    <a:pt x="637" y="267"/>
                  </a:lnTo>
                  <a:lnTo>
                    <a:pt x="645" y="275"/>
                  </a:lnTo>
                  <a:lnTo>
                    <a:pt x="654" y="284"/>
                  </a:lnTo>
                  <a:lnTo>
                    <a:pt x="664" y="301"/>
                  </a:lnTo>
                  <a:lnTo>
                    <a:pt x="672" y="317"/>
                  </a:lnTo>
                  <a:lnTo>
                    <a:pt x="681" y="334"/>
                  </a:lnTo>
                  <a:lnTo>
                    <a:pt x="687" y="349"/>
                  </a:lnTo>
                  <a:lnTo>
                    <a:pt x="693" y="367"/>
                  </a:lnTo>
                  <a:lnTo>
                    <a:pt x="697" y="386"/>
                  </a:lnTo>
                  <a:lnTo>
                    <a:pt x="699" y="405"/>
                  </a:lnTo>
                  <a:lnTo>
                    <a:pt x="700" y="424"/>
                  </a:lnTo>
                  <a:lnTo>
                    <a:pt x="699" y="443"/>
                  </a:lnTo>
                  <a:lnTo>
                    <a:pt x="697" y="463"/>
                  </a:lnTo>
                  <a:lnTo>
                    <a:pt x="695" y="482"/>
                  </a:lnTo>
                  <a:lnTo>
                    <a:pt x="691" y="501"/>
                  </a:lnTo>
                  <a:lnTo>
                    <a:pt x="685" y="522"/>
                  </a:lnTo>
                  <a:lnTo>
                    <a:pt x="679" y="543"/>
                  </a:lnTo>
                  <a:lnTo>
                    <a:pt x="674" y="566"/>
                  </a:lnTo>
                  <a:lnTo>
                    <a:pt x="666" y="587"/>
                  </a:lnTo>
                  <a:lnTo>
                    <a:pt x="654" y="603"/>
                  </a:lnTo>
                  <a:lnTo>
                    <a:pt x="643" y="616"/>
                  </a:lnTo>
                  <a:lnTo>
                    <a:pt x="637" y="622"/>
                  </a:lnTo>
                  <a:lnTo>
                    <a:pt x="629" y="628"/>
                  </a:lnTo>
                  <a:lnTo>
                    <a:pt x="624" y="633"/>
                  </a:lnTo>
                  <a:lnTo>
                    <a:pt x="618" y="637"/>
                  </a:lnTo>
                  <a:lnTo>
                    <a:pt x="610" y="641"/>
                  </a:lnTo>
                  <a:lnTo>
                    <a:pt x="605" y="645"/>
                  </a:lnTo>
                  <a:lnTo>
                    <a:pt x="597" y="647"/>
                  </a:lnTo>
                  <a:lnTo>
                    <a:pt x="591" y="651"/>
                  </a:lnTo>
                  <a:lnTo>
                    <a:pt x="583" y="653"/>
                  </a:lnTo>
                  <a:lnTo>
                    <a:pt x="576" y="653"/>
                  </a:lnTo>
                  <a:lnTo>
                    <a:pt x="568" y="655"/>
                  </a:lnTo>
                  <a:lnTo>
                    <a:pt x="560" y="655"/>
                  </a:lnTo>
                  <a:lnTo>
                    <a:pt x="555" y="655"/>
                  </a:lnTo>
                  <a:lnTo>
                    <a:pt x="545" y="653"/>
                  </a:lnTo>
                  <a:lnTo>
                    <a:pt x="537" y="649"/>
                  </a:lnTo>
                  <a:lnTo>
                    <a:pt x="528" y="645"/>
                  </a:lnTo>
                  <a:lnTo>
                    <a:pt x="518" y="641"/>
                  </a:lnTo>
                  <a:lnTo>
                    <a:pt x="507" y="635"/>
                  </a:lnTo>
                  <a:lnTo>
                    <a:pt x="497" y="628"/>
                  </a:lnTo>
                  <a:lnTo>
                    <a:pt x="485" y="618"/>
                  </a:lnTo>
                  <a:lnTo>
                    <a:pt x="476" y="612"/>
                  </a:lnTo>
                  <a:lnTo>
                    <a:pt x="466" y="605"/>
                  </a:lnTo>
                  <a:lnTo>
                    <a:pt x="455" y="597"/>
                  </a:lnTo>
                  <a:lnTo>
                    <a:pt x="445" y="587"/>
                  </a:lnTo>
                  <a:lnTo>
                    <a:pt x="434" y="578"/>
                  </a:lnTo>
                  <a:lnTo>
                    <a:pt x="422" y="566"/>
                  </a:lnTo>
                  <a:lnTo>
                    <a:pt x="411" y="555"/>
                  </a:lnTo>
                  <a:lnTo>
                    <a:pt x="399" y="541"/>
                  </a:lnTo>
                  <a:lnTo>
                    <a:pt x="388" y="528"/>
                  </a:lnTo>
                  <a:lnTo>
                    <a:pt x="374" y="513"/>
                  </a:lnTo>
                  <a:lnTo>
                    <a:pt x="363" y="495"/>
                  </a:lnTo>
                  <a:lnTo>
                    <a:pt x="349" y="478"/>
                  </a:lnTo>
                  <a:lnTo>
                    <a:pt x="336" y="461"/>
                  </a:lnTo>
                  <a:lnTo>
                    <a:pt x="322" y="442"/>
                  </a:lnTo>
                  <a:lnTo>
                    <a:pt x="309" y="420"/>
                  </a:lnTo>
                  <a:lnTo>
                    <a:pt x="295" y="399"/>
                  </a:lnTo>
                  <a:lnTo>
                    <a:pt x="276" y="374"/>
                  </a:lnTo>
                  <a:lnTo>
                    <a:pt x="257" y="349"/>
                  </a:lnTo>
                  <a:lnTo>
                    <a:pt x="240" y="326"/>
                  </a:lnTo>
                  <a:lnTo>
                    <a:pt x="223" y="303"/>
                  </a:lnTo>
                  <a:lnTo>
                    <a:pt x="207" y="282"/>
                  </a:lnTo>
                  <a:lnTo>
                    <a:pt x="190" y="263"/>
                  </a:lnTo>
                  <a:lnTo>
                    <a:pt x="175" y="244"/>
                  </a:lnTo>
                  <a:lnTo>
                    <a:pt x="161" y="225"/>
                  </a:lnTo>
                  <a:lnTo>
                    <a:pt x="146" y="207"/>
                  </a:lnTo>
                  <a:lnTo>
                    <a:pt x="132" y="192"/>
                  </a:lnTo>
                  <a:lnTo>
                    <a:pt x="119" y="177"/>
                  </a:lnTo>
                  <a:lnTo>
                    <a:pt x="107" y="163"/>
                  </a:lnTo>
                  <a:lnTo>
                    <a:pt x="96" y="150"/>
                  </a:lnTo>
                  <a:lnTo>
                    <a:pt x="84" y="136"/>
                  </a:lnTo>
                  <a:lnTo>
                    <a:pt x="75" y="125"/>
                  </a:lnTo>
                  <a:lnTo>
                    <a:pt x="65" y="115"/>
                  </a:lnTo>
                  <a:lnTo>
                    <a:pt x="50" y="104"/>
                  </a:lnTo>
                  <a:lnTo>
                    <a:pt x="36" y="92"/>
                  </a:lnTo>
                  <a:lnTo>
                    <a:pt x="27" y="81"/>
                  </a:lnTo>
                  <a:lnTo>
                    <a:pt x="17" y="71"/>
                  </a:lnTo>
                  <a:lnTo>
                    <a:pt x="13" y="65"/>
                  </a:lnTo>
                  <a:lnTo>
                    <a:pt x="9" y="60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2" y="27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8" y="8"/>
                  </a:lnTo>
                  <a:lnTo>
                    <a:pt x="13" y="4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495800" y="1447800"/>
            <a:ext cx="699124" cy="1102829"/>
            <a:chOff x="3506985" y="3048000"/>
            <a:chExt cx="1230740" cy="1102829"/>
          </a:xfrm>
          <a:solidFill>
            <a:schemeClr val="accent1"/>
          </a:solidFill>
        </p:grpSpPr>
        <p:sp>
          <p:nvSpPr>
            <p:cNvPr id="44" name="Freeform 31"/>
            <p:cNvSpPr>
              <a:spLocks/>
            </p:cNvSpPr>
            <p:nvPr/>
          </p:nvSpPr>
          <p:spPr bwMode="auto">
            <a:xfrm>
              <a:off x="3506985" y="3134582"/>
              <a:ext cx="200234" cy="995257"/>
            </a:xfrm>
            <a:custGeom>
              <a:avLst/>
              <a:gdLst>
                <a:gd name="T0" fmla="*/ 188 w 545"/>
                <a:gd name="T1" fmla="*/ 2 h 2275"/>
                <a:gd name="T2" fmla="*/ 269 w 545"/>
                <a:gd name="T3" fmla="*/ 9 h 2275"/>
                <a:gd name="T4" fmla="*/ 359 w 545"/>
                <a:gd name="T5" fmla="*/ 31 h 2275"/>
                <a:gd name="T6" fmla="*/ 451 w 545"/>
                <a:gd name="T7" fmla="*/ 71 h 2275"/>
                <a:gd name="T8" fmla="*/ 497 w 545"/>
                <a:gd name="T9" fmla="*/ 111 h 2275"/>
                <a:gd name="T10" fmla="*/ 528 w 545"/>
                <a:gd name="T11" fmla="*/ 157 h 2275"/>
                <a:gd name="T12" fmla="*/ 543 w 545"/>
                <a:gd name="T13" fmla="*/ 211 h 2275"/>
                <a:gd name="T14" fmla="*/ 539 w 545"/>
                <a:gd name="T15" fmla="*/ 445 h 2275"/>
                <a:gd name="T16" fmla="*/ 530 w 545"/>
                <a:gd name="T17" fmla="*/ 818 h 2275"/>
                <a:gd name="T18" fmla="*/ 520 w 545"/>
                <a:gd name="T19" fmla="*/ 1146 h 2275"/>
                <a:gd name="T20" fmla="*/ 509 w 545"/>
                <a:gd name="T21" fmla="*/ 1428 h 2275"/>
                <a:gd name="T22" fmla="*/ 495 w 545"/>
                <a:gd name="T23" fmla="*/ 1666 h 2275"/>
                <a:gd name="T24" fmla="*/ 482 w 545"/>
                <a:gd name="T25" fmla="*/ 1860 h 2275"/>
                <a:gd name="T26" fmla="*/ 468 w 545"/>
                <a:gd name="T27" fmla="*/ 2008 h 2275"/>
                <a:gd name="T28" fmla="*/ 455 w 545"/>
                <a:gd name="T29" fmla="*/ 2111 h 2275"/>
                <a:gd name="T30" fmla="*/ 440 w 545"/>
                <a:gd name="T31" fmla="*/ 2177 h 2275"/>
                <a:gd name="T32" fmla="*/ 422 w 545"/>
                <a:gd name="T33" fmla="*/ 2225 h 2275"/>
                <a:gd name="T34" fmla="*/ 399 w 545"/>
                <a:gd name="T35" fmla="*/ 2255 h 2275"/>
                <a:gd name="T36" fmla="*/ 372 w 545"/>
                <a:gd name="T37" fmla="*/ 2273 h 2275"/>
                <a:gd name="T38" fmla="*/ 334 w 545"/>
                <a:gd name="T39" fmla="*/ 2273 h 2275"/>
                <a:gd name="T40" fmla="*/ 284 w 545"/>
                <a:gd name="T41" fmla="*/ 2257 h 2275"/>
                <a:gd name="T42" fmla="*/ 238 w 545"/>
                <a:gd name="T43" fmla="*/ 2227 h 2275"/>
                <a:gd name="T44" fmla="*/ 192 w 545"/>
                <a:gd name="T45" fmla="*/ 2181 h 2275"/>
                <a:gd name="T46" fmla="*/ 142 w 545"/>
                <a:gd name="T47" fmla="*/ 2113 h 2275"/>
                <a:gd name="T48" fmla="*/ 98 w 545"/>
                <a:gd name="T49" fmla="*/ 2037 h 2275"/>
                <a:gd name="T50" fmla="*/ 67 w 545"/>
                <a:gd name="T51" fmla="*/ 1960 h 2275"/>
                <a:gd name="T52" fmla="*/ 52 w 545"/>
                <a:gd name="T53" fmla="*/ 1883 h 2275"/>
                <a:gd name="T54" fmla="*/ 50 w 545"/>
                <a:gd name="T55" fmla="*/ 1814 h 2275"/>
                <a:gd name="T56" fmla="*/ 63 w 545"/>
                <a:gd name="T57" fmla="*/ 1760 h 2275"/>
                <a:gd name="T58" fmla="*/ 84 w 545"/>
                <a:gd name="T59" fmla="*/ 1699 h 2275"/>
                <a:gd name="T60" fmla="*/ 106 w 545"/>
                <a:gd name="T61" fmla="*/ 1616 h 2275"/>
                <a:gd name="T62" fmla="*/ 125 w 545"/>
                <a:gd name="T63" fmla="*/ 1516 h 2275"/>
                <a:gd name="T64" fmla="*/ 140 w 545"/>
                <a:gd name="T65" fmla="*/ 1401 h 2275"/>
                <a:gd name="T66" fmla="*/ 152 w 545"/>
                <a:gd name="T67" fmla="*/ 1303 h 2275"/>
                <a:gd name="T68" fmla="*/ 157 w 545"/>
                <a:gd name="T69" fmla="*/ 1228 h 2275"/>
                <a:gd name="T70" fmla="*/ 165 w 545"/>
                <a:gd name="T71" fmla="*/ 1144 h 2275"/>
                <a:gd name="T72" fmla="*/ 169 w 545"/>
                <a:gd name="T73" fmla="*/ 1048 h 2275"/>
                <a:gd name="T74" fmla="*/ 173 w 545"/>
                <a:gd name="T75" fmla="*/ 942 h 2275"/>
                <a:gd name="T76" fmla="*/ 177 w 545"/>
                <a:gd name="T77" fmla="*/ 827 h 2275"/>
                <a:gd name="T78" fmla="*/ 179 w 545"/>
                <a:gd name="T79" fmla="*/ 699 h 2275"/>
                <a:gd name="T80" fmla="*/ 179 w 545"/>
                <a:gd name="T81" fmla="*/ 562 h 2275"/>
                <a:gd name="T82" fmla="*/ 177 w 545"/>
                <a:gd name="T83" fmla="*/ 428 h 2275"/>
                <a:gd name="T84" fmla="*/ 161 w 545"/>
                <a:gd name="T85" fmla="*/ 320 h 2275"/>
                <a:gd name="T86" fmla="*/ 129 w 545"/>
                <a:gd name="T87" fmla="*/ 230 h 2275"/>
                <a:gd name="T88" fmla="*/ 81 w 545"/>
                <a:gd name="T89" fmla="*/ 157 h 2275"/>
                <a:gd name="T90" fmla="*/ 27 w 545"/>
                <a:gd name="T91" fmla="*/ 107 h 2275"/>
                <a:gd name="T92" fmla="*/ 4 w 545"/>
                <a:gd name="T93" fmla="*/ 77 h 2275"/>
                <a:gd name="T94" fmla="*/ 2 w 545"/>
                <a:gd name="T95" fmla="*/ 52 h 2275"/>
                <a:gd name="T96" fmla="*/ 17 w 545"/>
                <a:gd name="T97" fmla="*/ 27 h 2275"/>
                <a:gd name="T98" fmla="*/ 48 w 545"/>
                <a:gd name="T99" fmla="*/ 9 h 2275"/>
                <a:gd name="T100" fmla="*/ 94 w 545"/>
                <a:gd name="T101" fmla="*/ 2 h 227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45"/>
                <a:gd name="T154" fmla="*/ 0 h 2275"/>
                <a:gd name="T155" fmla="*/ 545 w 545"/>
                <a:gd name="T156" fmla="*/ 2275 h 227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45" h="2275">
                  <a:moveTo>
                    <a:pt x="123" y="0"/>
                  </a:moveTo>
                  <a:lnTo>
                    <a:pt x="144" y="0"/>
                  </a:lnTo>
                  <a:lnTo>
                    <a:pt x="167" y="2"/>
                  </a:lnTo>
                  <a:lnTo>
                    <a:pt x="188" y="2"/>
                  </a:lnTo>
                  <a:lnTo>
                    <a:pt x="209" y="4"/>
                  </a:lnTo>
                  <a:lnTo>
                    <a:pt x="230" y="6"/>
                  </a:lnTo>
                  <a:lnTo>
                    <a:pt x="250" y="8"/>
                  </a:lnTo>
                  <a:lnTo>
                    <a:pt x="269" y="9"/>
                  </a:lnTo>
                  <a:lnTo>
                    <a:pt x="288" y="13"/>
                  </a:lnTo>
                  <a:lnTo>
                    <a:pt x="307" y="17"/>
                  </a:lnTo>
                  <a:lnTo>
                    <a:pt x="324" y="21"/>
                  </a:lnTo>
                  <a:lnTo>
                    <a:pt x="359" y="31"/>
                  </a:lnTo>
                  <a:lnTo>
                    <a:pt x="392" y="42"/>
                  </a:lnTo>
                  <a:lnTo>
                    <a:pt x="422" y="56"/>
                  </a:lnTo>
                  <a:lnTo>
                    <a:pt x="438" y="63"/>
                  </a:lnTo>
                  <a:lnTo>
                    <a:pt x="451" y="71"/>
                  </a:lnTo>
                  <a:lnTo>
                    <a:pt x="465" y="80"/>
                  </a:lnTo>
                  <a:lnTo>
                    <a:pt x="476" y="90"/>
                  </a:lnTo>
                  <a:lnTo>
                    <a:pt x="488" y="100"/>
                  </a:lnTo>
                  <a:lnTo>
                    <a:pt x="497" y="111"/>
                  </a:lnTo>
                  <a:lnTo>
                    <a:pt x="505" y="121"/>
                  </a:lnTo>
                  <a:lnTo>
                    <a:pt x="514" y="132"/>
                  </a:lnTo>
                  <a:lnTo>
                    <a:pt x="520" y="144"/>
                  </a:lnTo>
                  <a:lnTo>
                    <a:pt x="528" y="157"/>
                  </a:lnTo>
                  <a:lnTo>
                    <a:pt x="532" y="171"/>
                  </a:lnTo>
                  <a:lnTo>
                    <a:pt x="537" y="182"/>
                  </a:lnTo>
                  <a:lnTo>
                    <a:pt x="539" y="198"/>
                  </a:lnTo>
                  <a:lnTo>
                    <a:pt x="543" y="211"/>
                  </a:lnTo>
                  <a:lnTo>
                    <a:pt x="543" y="226"/>
                  </a:lnTo>
                  <a:lnTo>
                    <a:pt x="545" y="242"/>
                  </a:lnTo>
                  <a:lnTo>
                    <a:pt x="541" y="345"/>
                  </a:lnTo>
                  <a:lnTo>
                    <a:pt x="539" y="445"/>
                  </a:lnTo>
                  <a:lnTo>
                    <a:pt x="537" y="543"/>
                  </a:lnTo>
                  <a:lnTo>
                    <a:pt x="536" y="637"/>
                  </a:lnTo>
                  <a:lnTo>
                    <a:pt x="532" y="729"/>
                  </a:lnTo>
                  <a:lnTo>
                    <a:pt x="530" y="818"/>
                  </a:lnTo>
                  <a:lnTo>
                    <a:pt x="528" y="904"/>
                  </a:lnTo>
                  <a:lnTo>
                    <a:pt x="524" y="987"/>
                  </a:lnTo>
                  <a:lnTo>
                    <a:pt x="522" y="1067"/>
                  </a:lnTo>
                  <a:lnTo>
                    <a:pt x="520" y="1146"/>
                  </a:lnTo>
                  <a:lnTo>
                    <a:pt x="516" y="1221"/>
                  </a:lnTo>
                  <a:lnTo>
                    <a:pt x="514" y="1292"/>
                  </a:lnTo>
                  <a:lnTo>
                    <a:pt x="511" y="1361"/>
                  </a:lnTo>
                  <a:lnTo>
                    <a:pt x="509" y="1428"/>
                  </a:lnTo>
                  <a:lnTo>
                    <a:pt x="505" y="1491"/>
                  </a:lnTo>
                  <a:lnTo>
                    <a:pt x="501" y="1553"/>
                  </a:lnTo>
                  <a:lnTo>
                    <a:pt x="499" y="1610"/>
                  </a:lnTo>
                  <a:lnTo>
                    <a:pt x="495" y="1666"/>
                  </a:lnTo>
                  <a:lnTo>
                    <a:pt x="491" y="1718"/>
                  </a:lnTo>
                  <a:lnTo>
                    <a:pt x="489" y="1768"/>
                  </a:lnTo>
                  <a:lnTo>
                    <a:pt x="486" y="1816"/>
                  </a:lnTo>
                  <a:lnTo>
                    <a:pt x="482" y="1860"/>
                  </a:lnTo>
                  <a:lnTo>
                    <a:pt x="480" y="1900"/>
                  </a:lnTo>
                  <a:lnTo>
                    <a:pt x="476" y="1939"/>
                  </a:lnTo>
                  <a:lnTo>
                    <a:pt x="472" y="1975"/>
                  </a:lnTo>
                  <a:lnTo>
                    <a:pt x="468" y="2008"/>
                  </a:lnTo>
                  <a:lnTo>
                    <a:pt x="465" y="2038"/>
                  </a:lnTo>
                  <a:lnTo>
                    <a:pt x="463" y="2065"/>
                  </a:lnTo>
                  <a:lnTo>
                    <a:pt x="459" y="2090"/>
                  </a:lnTo>
                  <a:lnTo>
                    <a:pt x="455" y="2111"/>
                  </a:lnTo>
                  <a:lnTo>
                    <a:pt x="451" y="2131"/>
                  </a:lnTo>
                  <a:lnTo>
                    <a:pt x="447" y="2148"/>
                  </a:lnTo>
                  <a:lnTo>
                    <a:pt x="443" y="2163"/>
                  </a:lnTo>
                  <a:lnTo>
                    <a:pt x="440" y="2177"/>
                  </a:lnTo>
                  <a:lnTo>
                    <a:pt x="436" y="2190"/>
                  </a:lnTo>
                  <a:lnTo>
                    <a:pt x="432" y="2202"/>
                  </a:lnTo>
                  <a:lnTo>
                    <a:pt x="428" y="2213"/>
                  </a:lnTo>
                  <a:lnTo>
                    <a:pt x="422" y="2225"/>
                  </a:lnTo>
                  <a:lnTo>
                    <a:pt x="417" y="2234"/>
                  </a:lnTo>
                  <a:lnTo>
                    <a:pt x="411" y="2242"/>
                  </a:lnTo>
                  <a:lnTo>
                    <a:pt x="405" y="2250"/>
                  </a:lnTo>
                  <a:lnTo>
                    <a:pt x="399" y="2255"/>
                  </a:lnTo>
                  <a:lnTo>
                    <a:pt x="394" y="2261"/>
                  </a:lnTo>
                  <a:lnTo>
                    <a:pt x="386" y="2267"/>
                  </a:lnTo>
                  <a:lnTo>
                    <a:pt x="380" y="2269"/>
                  </a:lnTo>
                  <a:lnTo>
                    <a:pt x="372" y="2273"/>
                  </a:lnTo>
                  <a:lnTo>
                    <a:pt x="365" y="2273"/>
                  </a:lnTo>
                  <a:lnTo>
                    <a:pt x="357" y="2275"/>
                  </a:lnTo>
                  <a:lnTo>
                    <a:pt x="346" y="2273"/>
                  </a:lnTo>
                  <a:lnTo>
                    <a:pt x="334" y="2273"/>
                  </a:lnTo>
                  <a:lnTo>
                    <a:pt x="321" y="2269"/>
                  </a:lnTo>
                  <a:lnTo>
                    <a:pt x="309" y="2267"/>
                  </a:lnTo>
                  <a:lnTo>
                    <a:pt x="298" y="2261"/>
                  </a:lnTo>
                  <a:lnTo>
                    <a:pt x="284" y="2257"/>
                  </a:lnTo>
                  <a:lnTo>
                    <a:pt x="273" y="2250"/>
                  </a:lnTo>
                  <a:lnTo>
                    <a:pt x="261" y="2244"/>
                  </a:lnTo>
                  <a:lnTo>
                    <a:pt x="250" y="2234"/>
                  </a:lnTo>
                  <a:lnTo>
                    <a:pt x="238" y="2227"/>
                  </a:lnTo>
                  <a:lnTo>
                    <a:pt x="226" y="2215"/>
                  </a:lnTo>
                  <a:lnTo>
                    <a:pt x="215" y="2205"/>
                  </a:lnTo>
                  <a:lnTo>
                    <a:pt x="203" y="2194"/>
                  </a:lnTo>
                  <a:lnTo>
                    <a:pt x="192" y="2181"/>
                  </a:lnTo>
                  <a:lnTo>
                    <a:pt x="182" y="2167"/>
                  </a:lnTo>
                  <a:lnTo>
                    <a:pt x="171" y="2154"/>
                  </a:lnTo>
                  <a:lnTo>
                    <a:pt x="155" y="2134"/>
                  </a:lnTo>
                  <a:lnTo>
                    <a:pt x="142" y="2113"/>
                  </a:lnTo>
                  <a:lnTo>
                    <a:pt x="131" y="2094"/>
                  </a:lnTo>
                  <a:lnTo>
                    <a:pt x="117" y="2075"/>
                  </a:lnTo>
                  <a:lnTo>
                    <a:pt x="107" y="2056"/>
                  </a:lnTo>
                  <a:lnTo>
                    <a:pt x="98" y="2037"/>
                  </a:lnTo>
                  <a:lnTo>
                    <a:pt x="88" y="2017"/>
                  </a:lnTo>
                  <a:lnTo>
                    <a:pt x="81" y="1998"/>
                  </a:lnTo>
                  <a:lnTo>
                    <a:pt x="73" y="1979"/>
                  </a:lnTo>
                  <a:lnTo>
                    <a:pt x="67" y="1960"/>
                  </a:lnTo>
                  <a:lnTo>
                    <a:pt x="61" y="1941"/>
                  </a:lnTo>
                  <a:lnTo>
                    <a:pt x="58" y="1921"/>
                  </a:lnTo>
                  <a:lnTo>
                    <a:pt x="54" y="1902"/>
                  </a:lnTo>
                  <a:lnTo>
                    <a:pt x="52" y="1883"/>
                  </a:lnTo>
                  <a:lnTo>
                    <a:pt x="50" y="1864"/>
                  </a:lnTo>
                  <a:lnTo>
                    <a:pt x="50" y="1845"/>
                  </a:lnTo>
                  <a:lnTo>
                    <a:pt x="50" y="1829"/>
                  </a:lnTo>
                  <a:lnTo>
                    <a:pt x="50" y="1814"/>
                  </a:lnTo>
                  <a:lnTo>
                    <a:pt x="52" y="1799"/>
                  </a:lnTo>
                  <a:lnTo>
                    <a:pt x="56" y="1785"/>
                  </a:lnTo>
                  <a:lnTo>
                    <a:pt x="59" y="1772"/>
                  </a:lnTo>
                  <a:lnTo>
                    <a:pt x="63" y="1760"/>
                  </a:lnTo>
                  <a:lnTo>
                    <a:pt x="67" y="1747"/>
                  </a:lnTo>
                  <a:lnTo>
                    <a:pt x="73" y="1735"/>
                  </a:lnTo>
                  <a:lnTo>
                    <a:pt x="79" y="1718"/>
                  </a:lnTo>
                  <a:lnTo>
                    <a:pt x="84" y="1699"/>
                  </a:lnTo>
                  <a:lnTo>
                    <a:pt x="90" y="1680"/>
                  </a:lnTo>
                  <a:lnTo>
                    <a:pt x="96" y="1660"/>
                  </a:lnTo>
                  <a:lnTo>
                    <a:pt x="102" y="1637"/>
                  </a:lnTo>
                  <a:lnTo>
                    <a:pt x="106" y="1616"/>
                  </a:lnTo>
                  <a:lnTo>
                    <a:pt x="111" y="1593"/>
                  </a:lnTo>
                  <a:lnTo>
                    <a:pt x="115" y="1568"/>
                  </a:lnTo>
                  <a:lnTo>
                    <a:pt x="121" y="1543"/>
                  </a:lnTo>
                  <a:lnTo>
                    <a:pt x="125" y="1516"/>
                  </a:lnTo>
                  <a:lnTo>
                    <a:pt x="129" y="1489"/>
                  </a:lnTo>
                  <a:lnTo>
                    <a:pt x="132" y="1461"/>
                  </a:lnTo>
                  <a:lnTo>
                    <a:pt x="136" y="1430"/>
                  </a:lnTo>
                  <a:lnTo>
                    <a:pt x="140" y="1401"/>
                  </a:lnTo>
                  <a:lnTo>
                    <a:pt x="144" y="1369"/>
                  </a:lnTo>
                  <a:lnTo>
                    <a:pt x="146" y="1336"/>
                  </a:lnTo>
                  <a:lnTo>
                    <a:pt x="148" y="1321"/>
                  </a:lnTo>
                  <a:lnTo>
                    <a:pt x="152" y="1303"/>
                  </a:lnTo>
                  <a:lnTo>
                    <a:pt x="154" y="1286"/>
                  </a:lnTo>
                  <a:lnTo>
                    <a:pt x="155" y="1267"/>
                  </a:lnTo>
                  <a:lnTo>
                    <a:pt x="157" y="1250"/>
                  </a:lnTo>
                  <a:lnTo>
                    <a:pt x="157" y="1228"/>
                  </a:lnTo>
                  <a:lnTo>
                    <a:pt x="159" y="1209"/>
                  </a:lnTo>
                  <a:lnTo>
                    <a:pt x="161" y="1188"/>
                  </a:lnTo>
                  <a:lnTo>
                    <a:pt x="163" y="1167"/>
                  </a:lnTo>
                  <a:lnTo>
                    <a:pt x="165" y="1144"/>
                  </a:lnTo>
                  <a:lnTo>
                    <a:pt x="165" y="1121"/>
                  </a:lnTo>
                  <a:lnTo>
                    <a:pt x="167" y="1098"/>
                  </a:lnTo>
                  <a:lnTo>
                    <a:pt x="169" y="1073"/>
                  </a:lnTo>
                  <a:lnTo>
                    <a:pt x="169" y="1048"/>
                  </a:lnTo>
                  <a:lnTo>
                    <a:pt x="171" y="1023"/>
                  </a:lnTo>
                  <a:lnTo>
                    <a:pt x="171" y="998"/>
                  </a:lnTo>
                  <a:lnTo>
                    <a:pt x="173" y="971"/>
                  </a:lnTo>
                  <a:lnTo>
                    <a:pt x="173" y="942"/>
                  </a:lnTo>
                  <a:lnTo>
                    <a:pt x="175" y="915"/>
                  </a:lnTo>
                  <a:lnTo>
                    <a:pt x="175" y="887"/>
                  </a:lnTo>
                  <a:lnTo>
                    <a:pt x="177" y="856"/>
                  </a:lnTo>
                  <a:lnTo>
                    <a:pt x="177" y="827"/>
                  </a:lnTo>
                  <a:lnTo>
                    <a:pt x="177" y="796"/>
                  </a:lnTo>
                  <a:lnTo>
                    <a:pt x="177" y="764"/>
                  </a:lnTo>
                  <a:lnTo>
                    <a:pt x="179" y="733"/>
                  </a:lnTo>
                  <a:lnTo>
                    <a:pt x="179" y="699"/>
                  </a:lnTo>
                  <a:lnTo>
                    <a:pt x="179" y="666"/>
                  </a:lnTo>
                  <a:lnTo>
                    <a:pt x="179" y="631"/>
                  </a:lnTo>
                  <a:lnTo>
                    <a:pt x="179" y="597"/>
                  </a:lnTo>
                  <a:lnTo>
                    <a:pt x="179" y="562"/>
                  </a:lnTo>
                  <a:lnTo>
                    <a:pt x="179" y="526"/>
                  </a:lnTo>
                  <a:lnTo>
                    <a:pt x="179" y="489"/>
                  </a:lnTo>
                  <a:lnTo>
                    <a:pt x="179" y="459"/>
                  </a:lnTo>
                  <a:lnTo>
                    <a:pt x="177" y="428"/>
                  </a:lnTo>
                  <a:lnTo>
                    <a:pt x="175" y="399"/>
                  </a:lnTo>
                  <a:lnTo>
                    <a:pt x="171" y="372"/>
                  </a:lnTo>
                  <a:lnTo>
                    <a:pt x="167" y="345"/>
                  </a:lnTo>
                  <a:lnTo>
                    <a:pt x="161" y="320"/>
                  </a:lnTo>
                  <a:lnTo>
                    <a:pt x="155" y="295"/>
                  </a:lnTo>
                  <a:lnTo>
                    <a:pt x="148" y="272"/>
                  </a:lnTo>
                  <a:lnTo>
                    <a:pt x="138" y="251"/>
                  </a:lnTo>
                  <a:lnTo>
                    <a:pt x="129" y="230"/>
                  </a:lnTo>
                  <a:lnTo>
                    <a:pt x="119" y="209"/>
                  </a:lnTo>
                  <a:lnTo>
                    <a:pt x="107" y="192"/>
                  </a:lnTo>
                  <a:lnTo>
                    <a:pt x="94" y="173"/>
                  </a:lnTo>
                  <a:lnTo>
                    <a:pt x="81" y="157"/>
                  </a:lnTo>
                  <a:lnTo>
                    <a:pt x="65" y="142"/>
                  </a:lnTo>
                  <a:lnTo>
                    <a:pt x="50" y="127"/>
                  </a:lnTo>
                  <a:lnTo>
                    <a:pt x="38" y="117"/>
                  </a:lnTo>
                  <a:lnTo>
                    <a:pt x="27" y="107"/>
                  </a:lnTo>
                  <a:lnTo>
                    <a:pt x="19" y="98"/>
                  </a:lnTo>
                  <a:lnTo>
                    <a:pt x="13" y="90"/>
                  </a:lnTo>
                  <a:lnTo>
                    <a:pt x="8" y="82"/>
                  </a:lnTo>
                  <a:lnTo>
                    <a:pt x="4" y="77"/>
                  </a:lnTo>
                  <a:lnTo>
                    <a:pt x="2" y="71"/>
                  </a:lnTo>
                  <a:lnTo>
                    <a:pt x="0" y="67"/>
                  </a:lnTo>
                  <a:lnTo>
                    <a:pt x="0" y="59"/>
                  </a:lnTo>
                  <a:lnTo>
                    <a:pt x="2" y="52"/>
                  </a:lnTo>
                  <a:lnTo>
                    <a:pt x="4" y="44"/>
                  </a:lnTo>
                  <a:lnTo>
                    <a:pt x="8" y="38"/>
                  </a:lnTo>
                  <a:lnTo>
                    <a:pt x="11" y="32"/>
                  </a:lnTo>
                  <a:lnTo>
                    <a:pt x="17" y="27"/>
                  </a:lnTo>
                  <a:lnTo>
                    <a:pt x="23" y="23"/>
                  </a:lnTo>
                  <a:lnTo>
                    <a:pt x="31" y="17"/>
                  </a:lnTo>
                  <a:lnTo>
                    <a:pt x="38" y="13"/>
                  </a:lnTo>
                  <a:lnTo>
                    <a:pt x="48" y="9"/>
                  </a:lnTo>
                  <a:lnTo>
                    <a:pt x="58" y="8"/>
                  </a:lnTo>
                  <a:lnTo>
                    <a:pt x="69" y="4"/>
                  </a:lnTo>
                  <a:lnTo>
                    <a:pt x="81" y="2"/>
                  </a:lnTo>
                  <a:lnTo>
                    <a:pt x="94" y="2"/>
                  </a:lnTo>
                  <a:lnTo>
                    <a:pt x="107" y="0"/>
                  </a:lnTo>
                  <a:lnTo>
                    <a:pt x="123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>
              <a:off x="3590599" y="3048000"/>
              <a:ext cx="1147126" cy="1102829"/>
            </a:xfrm>
            <a:custGeom>
              <a:avLst/>
              <a:gdLst>
                <a:gd name="T0" fmla="*/ 2582 w 3127"/>
                <a:gd name="T1" fmla="*/ 4 h 2523"/>
                <a:gd name="T2" fmla="*/ 2642 w 3127"/>
                <a:gd name="T3" fmla="*/ 21 h 2523"/>
                <a:gd name="T4" fmla="*/ 2786 w 3127"/>
                <a:gd name="T5" fmla="*/ 73 h 2523"/>
                <a:gd name="T6" fmla="*/ 2993 w 3127"/>
                <a:gd name="T7" fmla="*/ 167 h 2523"/>
                <a:gd name="T8" fmla="*/ 3099 w 3127"/>
                <a:gd name="T9" fmla="*/ 238 h 2523"/>
                <a:gd name="T10" fmla="*/ 3126 w 3127"/>
                <a:gd name="T11" fmla="*/ 300 h 2523"/>
                <a:gd name="T12" fmla="*/ 3108 w 3127"/>
                <a:gd name="T13" fmla="*/ 375 h 2523"/>
                <a:gd name="T14" fmla="*/ 3068 w 3127"/>
                <a:gd name="T15" fmla="*/ 484 h 2523"/>
                <a:gd name="T16" fmla="*/ 3045 w 3127"/>
                <a:gd name="T17" fmla="*/ 543 h 2523"/>
                <a:gd name="T18" fmla="*/ 3030 w 3127"/>
                <a:gd name="T19" fmla="*/ 624 h 2523"/>
                <a:gd name="T20" fmla="*/ 3020 w 3127"/>
                <a:gd name="T21" fmla="*/ 743 h 2523"/>
                <a:gd name="T22" fmla="*/ 3014 w 3127"/>
                <a:gd name="T23" fmla="*/ 897 h 2523"/>
                <a:gd name="T24" fmla="*/ 3012 w 3127"/>
                <a:gd name="T25" fmla="*/ 1137 h 2523"/>
                <a:gd name="T26" fmla="*/ 3014 w 3127"/>
                <a:gd name="T27" fmla="*/ 1478 h 2523"/>
                <a:gd name="T28" fmla="*/ 3022 w 3127"/>
                <a:gd name="T29" fmla="*/ 1766 h 2523"/>
                <a:gd name="T30" fmla="*/ 3030 w 3127"/>
                <a:gd name="T31" fmla="*/ 2050 h 2523"/>
                <a:gd name="T32" fmla="*/ 3012 w 3127"/>
                <a:gd name="T33" fmla="*/ 2208 h 2523"/>
                <a:gd name="T34" fmla="*/ 2953 w 3127"/>
                <a:gd name="T35" fmla="*/ 2331 h 2523"/>
                <a:gd name="T36" fmla="*/ 2851 w 3127"/>
                <a:gd name="T37" fmla="*/ 2440 h 2523"/>
                <a:gd name="T38" fmla="*/ 2740 w 3127"/>
                <a:gd name="T39" fmla="*/ 2507 h 2523"/>
                <a:gd name="T40" fmla="*/ 2655 w 3127"/>
                <a:gd name="T41" fmla="*/ 2521 h 2523"/>
                <a:gd name="T42" fmla="*/ 2619 w 3127"/>
                <a:gd name="T43" fmla="*/ 2496 h 2523"/>
                <a:gd name="T44" fmla="*/ 2575 w 3127"/>
                <a:gd name="T45" fmla="*/ 2438 h 2523"/>
                <a:gd name="T46" fmla="*/ 2525 w 3127"/>
                <a:gd name="T47" fmla="*/ 2325 h 2523"/>
                <a:gd name="T48" fmla="*/ 2502 w 3127"/>
                <a:gd name="T49" fmla="*/ 2227 h 2523"/>
                <a:gd name="T50" fmla="*/ 2509 w 3127"/>
                <a:gd name="T51" fmla="*/ 2118 h 2523"/>
                <a:gd name="T52" fmla="*/ 2536 w 3127"/>
                <a:gd name="T53" fmla="*/ 1951 h 2523"/>
                <a:gd name="T54" fmla="*/ 2540 w 3127"/>
                <a:gd name="T55" fmla="*/ 1605 h 2523"/>
                <a:gd name="T56" fmla="*/ 2532 w 3127"/>
                <a:gd name="T57" fmla="*/ 1114 h 2523"/>
                <a:gd name="T58" fmla="*/ 2513 w 3127"/>
                <a:gd name="T59" fmla="*/ 739 h 2523"/>
                <a:gd name="T60" fmla="*/ 2486 w 3127"/>
                <a:gd name="T61" fmla="*/ 484 h 2523"/>
                <a:gd name="T62" fmla="*/ 2450 w 3127"/>
                <a:gd name="T63" fmla="*/ 344 h 2523"/>
                <a:gd name="T64" fmla="*/ 2394 w 3127"/>
                <a:gd name="T65" fmla="*/ 305 h 2523"/>
                <a:gd name="T66" fmla="*/ 2306 w 3127"/>
                <a:gd name="T67" fmla="*/ 286 h 2523"/>
                <a:gd name="T68" fmla="*/ 2164 w 3127"/>
                <a:gd name="T69" fmla="*/ 286 h 2523"/>
                <a:gd name="T70" fmla="*/ 1974 w 3127"/>
                <a:gd name="T71" fmla="*/ 294 h 2523"/>
                <a:gd name="T72" fmla="*/ 1751 w 3127"/>
                <a:gd name="T73" fmla="*/ 309 h 2523"/>
                <a:gd name="T74" fmla="*/ 1498 w 3127"/>
                <a:gd name="T75" fmla="*/ 332 h 2523"/>
                <a:gd name="T76" fmla="*/ 1210 w 3127"/>
                <a:gd name="T77" fmla="*/ 363 h 2523"/>
                <a:gd name="T78" fmla="*/ 960 w 3127"/>
                <a:gd name="T79" fmla="*/ 396 h 2523"/>
                <a:gd name="T80" fmla="*/ 745 w 3127"/>
                <a:gd name="T81" fmla="*/ 421 h 2523"/>
                <a:gd name="T82" fmla="*/ 565 w 3127"/>
                <a:gd name="T83" fmla="*/ 438 h 2523"/>
                <a:gd name="T84" fmla="*/ 419 w 3127"/>
                <a:gd name="T85" fmla="*/ 447 h 2523"/>
                <a:gd name="T86" fmla="*/ 237 w 3127"/>
                <a:gd name="T87" fmla="*/ 440 h 2523"/>
                <a:gd name="T88" fmla="*/ 62 w 3127"/>
                <a:gd name="T89" fmla="*/ 384 h 2523"/>
                <a:gd name="T90" fmla="*/ 14 w 3127"/>
                <a:gd name="T91" fmla="*/ 351 h 2523"/>
                <a:gd name="T92" fmla="*/ 0 w 3127"/>
                <a:gd name="T93" fmla="*/ 315 h 2523"/>
                <a:gd name="T94" fmla="*/ 27 w 3127"/>
                <a:gd name="T95" fmla="*/ 290 h 2523"/>
                <a:gd name="T96" fmla="*/ 106 w 3127"/>
                <a:gd name="T97" fmla="*/ 279 h 2523"/>
                <a:gd name="T98" fmla="*/ 705 w 3127"/>
                <a:gd name="T99" fmla="*/ 231 h 2523"/>
                <a:gd name="T100" fmla="*/ 1578 w 3127"/>
                <a:gd name="T101" fmla="*/ 133 h 2523"/>
                <a:gd name="T102" fmla="*/ 2187 w 3127"/>
                <a:gd name="T103" fmla="*/ 50 h 2523"/>
                <a:gd name="T104" fmla="*/ 2323 w 3127"/>
                <a:gd name="T105" fmla="*/ 27 h 2523"/>
                <a:gd name="T106" fmla="*/ 2427 w 3127"/>
                <a:gd name="T107" fmla="*/ 14 h 2523"/>
                <a:gd name="T108" fmla="*/ 2502 w 3127"/>
                <a:gd name="T109" fmla="*/ 4 h 2523"/>
                <a:gd name="T110" fmla="*/ 2546 w 3127"/>
                <a:gd name="T111" fmla="*/ 0 h 252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127"/>
                <a:gd name="T169" fmla="*/ 0 h 2523"/>
                <a:gd name="T170" fmla="*/ 3127 w 3127"/>
                <a:gd name="T171" fmla="*/ 2523 h 252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127" h="2523">
                  <a:moveTo>
                    <a:pt x="2550" y="0"/>
                  </a:moveTo>
                  <a:lnTo>
                    <a:pt x="2554" y="0"/>
                  </a:lnTo>
                  <a:lnTo>
                    <a:pt x="2559" y="0"/>
                  </a:lnTo>
                  <a:lnTo>
                    <a:pt x="2563" y="2"/>
                  </a:lnTo>
                  <a:lnTo>
                    <a:pt x="2569" y="2"/>
                  </a:lnTo>
                  <a:lnTo>
                    <a:pt x="2575" y="4"/>
                  </a:lnTo>
                  <a:lnTo>
                    <a:pt x="2582" y="4"/>
                  </a:lnTo>
                  <a:lnTo>
                    <a:pt x="2590" y="6"/>
                  </a:lnTo>
                  <a:lnTo>
                    <a:pt x="2598" y="8"/>
                  </a:lnTo>
                  <a:lnTo>
                    <a:pt x="2605" y="10"/>
                  </a:lnTo>
                  <a:lnTo>
                    <a:pt x="2613" y="14"/>
                  </a:lnTo>
                  <a:lnTo>
                    <a:pt x="2623" y="16"/>
                  </a:lnTo>
                  <a:lnTo>
                    <a:pt x="2632" y="17"/>
                  </a:lnTo>
                  <a:lnTo>
                    <a:pt x="2642" y="21"/>
                  </a:lnTo>
                  <a:lnTo>
                    <a:pt x="2653" y="25"/>
                  </a:lnTo>
                  <a:lnTo>
                    <a:pt x="2665" y="29"/>
                  </a:lnTo>
                  <a:lnTo>
                    <a:pt x="2676" y="33"/>
                  </a:lnTo>
                  <a:lnTo>
                    <a:pt x="2701" y="41"/>
                  </a:lnTo>
                  <a:lnTo>
                    <a:pt x="2726" y="50"/>
                  </a:lnTo>
                  <a:lnTo>
                    <a:pt x="2755" y="62"/>
                  </a:lnTo>
                  <a:lnTo>
                    <a:pt x="2786" y="73"/>
                  </a:lnTo>
                  <a:lnTo>
                    <a:pt x="2817" y="87"/>
                  </a:lnTo>
                  <a:lnTo>
                    <a:pt x="2851" y="102"/>
                  </a:lnTo>
                  <a:lnTo>
                    <a:pt x="2886" y="117"/>
                  </a:lnTo>
                  <a:lnTo>
                    <a:pt x="2924" y="135"/>
                  </a:lnTo>
                  <a:lnTo>
                    <a:pt x="2949" y="144"/>
                  </a:lnTo>
                  <a:lnTo>
                    <a:pt x="2972" y="156"/>
                  </a:lnTo>
                  <a:lnTo>
                    <a:pt x="2993" y="167"/>
                  </a:lnTo>
                  <a:lnTo>
                    <a:pt x="3014" y="179"/>
                  </a:lnTo>
                  <a:lnTo>
                    <a:pt x="3032" y="188"/>
                  </a:lnTo>
                  <a:lnTo>
                    <a:pt x="3049" y="200"/>
                  </a:lnTo>
                  <a:lnTo>
                    <a:pt x="3064" y="209"/>
                  </a:lnTo>
                  <a:lnTo>
                    <a:pt x="3078" y="219"/>
                  </a:lnTo>
                  <a:lnTo>
                    <a:pt x="3089" y="229"/>
                  </a:lnTo>
                  <a:lnTo>
                    <a:pt x="3099" y="238"/>
                  </a:lnTo>
                  <a:lnTo>
                    <a:pt x="3106" y="248"/>
                  </a:lnTo>
                  <a:lnTo>
                    <a:pt x="3114" y="257"/>
                  </a:lnTo>
                  <a:lnTo>
                    <a:pt x="3120" y="265"/>
                  </a:lnTo>
                  <a:lnTo>
                    <a:pt x="3124" y="275"/>
                  </a:lnTo>
                  <a:lnTo>
                    <a:pt x="3126" y="282"/>
                  </a:lnTo>
                  <a:lnTo>
                    <a:pt x="3127" y="290"/>
                  </a:lnTo>
                  <a:lnTo>
                    <a:pt x="3126" y="300"/>
                  </a:lnTo>
                  <a:lnTo>
                    <a:pt x="3126" y="307"/>
                  </a:lnTo>
                  <a:lnTo>
                    <a:pt x="3124" y="317"/>
                  </a:lnTo>
                  <a:lnTo>
                    <a:pt x="3122" y="327"/>
                  </a:lnTo>
                  <a:lnTo>
                    <a:pt x="3120" y="338"/>
                  </a:lnTo>
                  <a:lnTo>
                    <a:pt x="3116" y="350"/>
                  </a:lnTo>
                  <a:lnTo>
                    <a:pt x="3112" y="361"/>
                  </a:lnTo>
                  <a:lnTo>
                    <a:pt x="3108" y="375"/>
                  </a:lnTo>
                  <a:lnTo>
                    <a:pt x="3104" y="388"/>
                  </a:lnTo>
                  <a:lnTo>
                    <a:pt x="3099" y="401"/>
                  </a:lnTo>
                  <a:lnTo>
                    <a:pt x="3095" y="417"/>
                  </a:lnTo>
                  <a:lnTo>
                    <a:pt x="3089" y="432"/>
                  </a:lnTo>
                  <a:lnTo>
                    <a:pt x="3081" y="447"/>
                  </a:lnTo>
                  <a:lnTo>
                    <a:pt x="3076" y="465"/>
                  </a:lnTo>
                  <a:lnTo>
                    <a:pt x="3068" y="484"/>
                  </a:lnTo>
                  <a:lnTo>
                    <a:pt x="3062" y="503"/>
                  </a:lnTo>
                  <a:lnTo>
                    <a:pt x="3058" y="507"/>
                  </a:lnTo>
                  <a:lnTo>
                    <a:pt x="3056" y="513"/>
                  </a:lnTo>
                  <a:lnTo>
                    <a:pt x="3053" y="520"/>
                  </a:lnTo>
                  <a:lnTo>
                    <a:pt x="3051" y="526"/>
                  </a:lnTo>
                  <a:lnTo>
                    <a:pt x="3047" y="534"/>
                  </a:lnTo>
                  <a:lnTo>
                    <a:pt x="3045" y="543"/>
                  </a:lnTo>
                  <a:lnTo>
                    <a:pt x="3043" y="553"/>
                  </a:lnTo>
                  <a:lnTo>
                    <a:pt x="3041" y="563"/>
                  </a:lnTo>
                  <a:lnTo>
                    <a:pt x="3037" y="574"/>
                  </a:lnTo>
                  <a:lnTo>
                    <a:pt x="3035" y="586"/>
                  </a:lnTo>
                  <a:lnTo>
                    <a:pt x="3033" y="597"/>
                  </a:lnTo>
                  <a:lnTo>
                    <a:pt x="3032" y="611"/>
                  </a:lnTo>
                  <a:lnTo>
                    <a:pt x="3030" y="624"/>
                  </a:lnTo>
                  <a:lnTo>
                    <a:pt x="3028" y="639"/>
                  </a:lnTo>
                  <a:lnTo>
                    <a:pt x="3026" y="655"/>
                  </a:lnTo>
                  <a:lnTo>
                    <a:pt x="3026" y="670"/>
                  </a:lnTo>
                  <a:lnTo>
                    <a:pt x="3024" y="687"/>
                  </a:lnTo>
                  <a:lnTo>
                    <a:pt x="3022" y="705"/>
                  </a:lnTo>
                  <a:lnTo>
                    <a:pt x="3022" y="724"/>
                  </a:lnTo>
                  <a:lnTo>
                    <a:pt x="3020" y="743"/>
                  </a:lnTo>
                  <a:lnTo>
                    <a:pt x="3018" y="762"/>
                  </a:lnTo>
                  <a:lnTo>
                    <a:pt x="3018" y="783"/>
                  </a:lnTo>
                  <a:lnTo>
                    <a:pt x="3016" y="805"/>
                  </a:lnTo>
                  <a:lnTo>
                    <a:pt x="3016" y="826"/>
                  </a:lnTo>
                  <a:lnTo>
                    <a:pt x="3016" y="849"/>
                  </a:lnTo>
                  <a:lnTo>
                    <a:pt x="3014" y="872"/>
                  </a:lnTo>
                  <a:lnTo>
                    <a:pt x="3014" y="897"/>
                  </a:lnTo>
                  <a:lnTo>
                    <a:pt x="3014" y="922"/>
                  </a:lnTo>
                  <a:lnTo>
                    <a:pt x="3012" y="947"/>
                  </a:lnTo>
                  <a:lnTo>
                    <a:pt x="3012" y="973"/>
                  </a:lnTo>
                  <a:lnTo>
                    <a:pt x="3012" y="1000"/>
                  </a:lnTo>
                  <a:lnTo>
                    <a:pt x="3012" y="1029"/>
                  </a:lnTo>
                  <a:lnTo>
                    <a:pt x="3012" y="1083"/>
                  </a:lnTo>
                  <a:lnTo>
                    <a:pt x="3012" y="1137"/>
                  </a:lnTo>
                  <a:lnTo>
                    <a:pt x="3012" y="1190"/>
                  </a:lnTo>
                  <a:lnTo>
                    <a:pt x="3012" y="1240"/>
                  </a:lnTo>
                  <a:lnTo>
                    <a:pt x="3012" y="1290"/>
                  </a:lnTo>
                  <a:lnTo>
                    <a:pt x="3012" y="1340"/>
                  </a:lnTo>
                  <a:lnTo>
                    <a:pt x="3014" y="1388"/>
                  </a:lnTo>
                  <a:lnTo>
                    <a:pt x="3014" y="1434"/>
                  </a:lnTo>
                  <a:lnTo>
                    <a:pt x="3014" y="1478"/>
                  </a:lnTo>
                  <a:lnTo>
                    <a:pt x="3014" y="1522"/>
                  </a:lnTo>
                  <a:lnTo>
                    <a:pt x="3016" y="1567"/>
                  </a:lnTo>
                  <a:lnTo>
                    <a:pt x="3016" y="1609"/>
                  </a:lnTo>
                  <a:lnTo>
                    <a:pt x="3018" y="1649"/>
                  </a:lnTo>
                  <a:lnTo>
                    <a:pt x="3018" y="1689"/>
                  </a:lnTo>
                  <a:lnTo>
                    <a:pt x="3020" y="1728"/>
                  </a:lnTo>
                  <a:lnTo>
                    <a:pt x="3022" y="1766"/>
                  </a:lnTo>
                  <a:lnTo>
                    <a:pt x="3024" y="1808"/>
                  </a:lnTo>
                  <a:lnTo>
                    <a:pt x="3026" y="1851"/>
                  </a:lnTo>
                  <a:lnTo>
                    <a:pt x="3028" y="1893"/>
                  </a:lnTo>
                  <a:lnTo>
                    <a:pt x="3028" y="1933"/>
                  </a:lnTo>
                  <a:lnTo>
                    <a:pt x="3030" y="1974"/>
                  </a:lnTo>
                  <a:lnTo>
                    <a:pt x="3030" y="2012"/>
                  </a:lnTo>
                  <a:lnTo>
                    <a:pt x="3030" y="2050"/>
                  </a:lnTo>
                  <a:lnTo>
                    <a:pt x="3030" y="2087"/>
                  </a:lnTo>
                  <a:lnTo>
                    <a:pt x="3030" y="2108"/>
                  </a:lnTo>
                  <a:lnTo>
                    <a:pt x="3028" y="2129"/>
                  </a:lnTo>
                  <a:lnTo>
                    <a:pt x="3026" y="2150"/>
                  </a:lnTo>
                  <a:lnTo>
                    <a:pt x="3022" y="2169"/>
                  </a:lnTo>
                  <a:lnTo>
                    <a:pt x="3018" y="2189"/>
                  </a:lnTo>
                  <a:lnTo>
                    <a:pt x="3012" y="2208"/>
                  </a:lnTo>
                  <a:lnTo>
                    <a:pt x="3007" y="2227"/>
                  </a:lnTo>
                  <a:lnTo>
                    <a:pt x="2999" y="2246"/>
                  </a:lnTo>
                  <a:lnTo>
                    <a:pt x="2991" y="2263"/>
                  </a:lnTo>
                  <a:lnTo>
                    <a:pt x="2984" y="2281"/>
                  </a:lnTo>
                  <a:lnTo>
                    <a:pt x="2974" y="2298"/>
                  </a:lnTo>
                  <a:lnTo>
                    <a:pt x="2964" y="2315"/>
                  </a:lnTo>
                  <a:lnTo>
                    <a:pt x="2953" y="2331"/>
                  </a:lnTo>
                  <a:lnTo>
                    <a:pt x="2941" y="2346"/>
                  </a:lnTo>
                  <a:lnTo>
                    <a:pt x="2928" y="2361"/>
                  </a:lnTo>
                  <a:lnTo>
                    <a:pt x="2916" y="2377"/>
                  </a:lnTo>
                  <a:lnTo>
                    <a:pt x="2899" y="2394"/>
                  </a:lnTo>
                  <a:lnTo>
                    <a:pt x="2882" y="2411"/>
                  </a:lnTo>
                  <a:lnTo>
                    <a:pt x="2866" y="2427"/>
                  </a:lnTo>
                  <a:lnTo>
                    <a:pt x="2851" y="2440"/>
                  </a:lnTo>
                  <a:lnTo>
                    <a:pt x="2834" y="2453"/>
                  </a:lnTo>
                  <a:lnTo>
                    <a:pt x="2818" y="2465"/>
                  </a:lnTo>
                  <a:lnTo>
                    <a:pt x="2803" y="2477"/>
                  </a:lnTo>
                  <a:lnTo>
                    <a:pt x="2788" y="2486"/>
                  </a:lnTo>
                  <a:lnTo>
                    <a:pt x="2770" y="2494"/>
                  </a:lnTo>
                  <a:lnTo>
                    <a:pt x="2755" y="2501"/>
                  </a:lnTo>
                  <a:lnTo>
                    <a:pt x="2740" y="2507"/>
                  </a:lnTo>
                  <a:lnTo>
                    <a:pt x="2724" y="2513"/>
                  </a:lnTo>
                  <a:lnTo>
                    <a:pt x="2709" y="2517"/>
                  </a:lnTo>
                  <a:lnTo>
                    <a:pt x="2694" y="2521"/>
                  </a:lnTo>
                  <a:lnTo>
                    <a:pt x="2678" y="2521"/>
                  </a:lnTo>
                  <a:lnTo>
                    <a:pt x="2663" y="2523"/>
                  </a:lnTo>
                  <a:lnTo>
                    <a:pt x="2659" y="2523"/>
                  </a:lnTo>
                  <a:lnTo>
                    <a:pt x="2655" y="2521"/>
                  </a:lnTo>
                  <a:lnTo>
                    <a:pt x="2649" y="2519"/>
                  </a:lnTo>
                  <a:lnTo>
                    <a:pt x="2646" y="2517"/>
                  </a:lnTo>
                  <a:lnTo>
                    <a:pt x="2640" y="2513"/>
                  </a:lnTo>
                  <a:lnTo>
                    <a:pt x="2636" y="2509"/>
                  </a:lnTo>
                  <a:lnTo>
                    <a:pt x="2630" y="2505"/>
                  </a:lnTo>
                  <a:lnTo>
                    <a:pt x="2625" y="2500"/>
                  </a:lnTo>
                  <a:lnTo>
                    <a:pt x="2619" y="2496"/>
                  </a:lnTo>
                  <a:lnTo>
                    <a:pt x="2613" y="2488"/>
                  </a:lnTo>
                  <a:lnTo>
                    <a:pt x="2607" y="2482"/>
                  </a:lnTo>
                  <a:lnTo>
                    <a:pt x="2602" y="2475"/>
                  </a:lnTo>
                  <a:lnTo>
                    <a:pt x="2596" y="2465"/>
                  </a:lnTo>
                  <a:lnTo>
                    <a:pt x="2588" y="2457"/>
                  </a:lnTo>
                  <a:lnTo>
                    <a:pt x="2582" y="2448"/>
                  </a:lnTo>
                  <a:lnTo>
                    <a:pt x="2575" y="2438"/>
                  </a:lnTo>
                  <a:lnTo>
                    <a:pt x="2565" y="2421"/>
                  </a:lnTo>
                  <a:lnTo>
                    <a:pt x="2557" y="2404"/>
                  </a:lnTo>
                  <a:lnTo>
                    <a:pt x="2550" y="2388"/>
                  </a:lnTo>
                  <a:lnTo>
                    <a:pt x="2542" y="2371"/>
                  </a:lnTo>
                  <a:lnTo>
                    <a:pt x="2536" y="2356"/>
                  </a:lnTo>
                  <a:lnTo>
                    <a:pt x="2530" y="2340"/>
                  </a:lnTo>
                  <a:lnTo>
                    <a:pt x="2525" y="2325"/>
                  </a:lnTo>
                  <a:lnTo>
                    <a:pt x="2519" y="2311"/>
                  </a:lnTo>
                  <a:lnTo>
                    <a:pt x="2515" y="2296"/>
                  </a:lnTo>
                  <a:lnTo>
                    <a:pt x="2511" y="2281"/>
                  </a:lnTo>
                  <a:lnTo>
                    <a:pt x="2507" y="2267"/>
                  </a:lnTo>
                  <a:lnTo>
                    <a:pt x="2506" y="2254"/>
                  </a:lnTo>
                  <a:lnTo>
                    <a:pt x="2504" y="2240"/>
                  </a:lnTo>
                  <a:lnTo>
                    <a:pt x="2502" y="2227"/>
                  </a:lnTo>
                  <a:lnTo>
                    <a:pt x="2502" y="2214"/>
                  </a:lnTo>
                  <a:lnTo>
                    <a:pt x="2502" y="2202"/>
                  </a:lnTo>
                  <a:lnTo>
                    <a:pt x="2502" y="2187"/>
                  </a:lnTo>
                  <a:lnTo>
                    <a:pt x="2502" y="2171"/>
                  </a:lnTo>
                  <a:lnTo>
                    <a:pt x="2504" y="2156"/>
                  </a:lnTo>
                  <a:lnTo>
                    <a:pt x="2506" y="2137"/>
                  </a:lnTo>
                  <a:lnTo>
                    <a:pt x="2509" y="2118"/>
                  </a:lnTo>
                  <a:lnTo>
                    <a:pt x="2511" y="2096"/>
                  </a:lnTo>
                  <a:lnTo>
                    <a:pt x="2515" y="2075"/>
                  </a:lnTo>
                  <a:lnTo>
                    <a:pt x="2517" y="2050"/>
                  </a:lnTo>
                  <a:lnTo>
                    <a:pt x="2523" y="2025"/>
                  </a:lnTo>
                  <a:lnTo>
                    <a:pt x="2529" y="2000"/>
                  </a:lnTo>
                  <a:lnTo>
                    <a:pt x="2532" y="1975"/>
                  </a:lnTo>
                  <a:lnTo>
                    <a:pt x="2536" y="1951"/>
                  </a:lnTo>
                  <a:lnTo>
                    <a:pt x="2538" y="1926"/>
                  </a:lnTo>
                  <a:lnTo>
                    <a:pt x="2540" y="1901"/>
                  </a:lnTo>
                  <a:lnTo>
                    <a:pt x="2542" y="1876"/>
                  </a:lnTo>
                  <a:lnTo>
                    <a:pt x="2542" y="1851"/>
                  </a:lnTo>
                  <a:lnTo>
                    <a:pt x="2542" y="1766"/>
                  </a:lnTo>
                  <a:lnTo>
                    <a:pt x="2542" y="1684"/>
                  </a:lnTo>
                  <a:lnTo>
                    <a:pt x="2540" y="1605"/>
                  </a:lnTo>
                  <a:lnTo>
                    <a:pt x="2540" y="1528"/>
                  </a:lnTo>
                  <a:lnTo>
                    <a:pt x="2540" y="1453"/>
                  </a:lnTo>
                  <a:lnTo>
                    <a:pt x="2538" y="1380"/>
                  </a:lnTo>
                  <a:lnTo>
                    <a:pt x="2536" y="1309"/>
                  </a:lnTo>
                  <a:lnTo>
                    <a:pt x="2536" y="1242"/>
                  </a:lnTo>
                  <a:lnTo>
                    <a:pt x="2534" y="1177"/>
                  </a:lnTo>
                  <a:lnTo>
                    <a:pt x="2532" y="1114"/>
                  </a:lnTo>
                  <a:lnTo>
                    <a:pt x="2530" y="1054"/>
                  </a:lnTo>
                  <a:lnTo>
                    <a:pt x="2529" y="995"/>
                  </a:lnTo>
                  <a:lnTo>
                    <a:pt x="2525" y="939"/>
                  </a:lnTo>
                  <a:lnTo>
                    <a:pt x="2523" y="885"/>
                  </a:lnTo>
                  <a:lnTo>
                    <a:pt x="2521" y="835"/>
                  </a:lnTo>
                  <a:lnTo>
                    <a:pt x="2517" y="785"/>
                  </a:lnTo>
                  <a:lnTo>
                    <a:pt x="2513" y="739"/>
                  </a:lnTo>
                  <a:lnTo>
                    <a:pt x="2511" y="695"/>
                  </a:lnTo>
                  <a:lnTo>
                    <a:pt x="2507" y="655"/>
                  </a:lnTo>
                  <a:lnTo>
                    <a:pt x="2504" y="616"/>
                  </a:lnTo>
                  <a:lnTo>
                    <a:pt x="2500" y="578"/>
                  </a:lnTo>
                  <a:lnTo>
                    <a:pt x="2496" y="545"/>
                  </a:lnTo>
                  <a:lnTo>
                    <a:pt x="2490" y="513"/>
                  </a:lnTo>
                  <a:lnTo>
                    <a:pt x="2486" y="484"/>
                  </a:lnTo>
                  <a:lnTo>
                    <a:pt x="2482" y="455"/>
                  </a:lnTo>
                  <a:lnTo>
                    <a:pt x="2477" y="432"/>
                  </a:lnTo>
                  <a:lnTo>
                    <a:pt x="2473" y="409"/>
                  </a:lnTo>
                  <a:lnTo>
                    <a:pt x="2467" y="390"/>
                  </a:lnTo>
                  <a:lnTo>
                    <a:pt x="2461" y="371"/>
                  </a:lnTo>
                  <a:lnTo>
                    <a:pt x="2456" y="357"/>
                  </a:lnTo>
                  <a:lnTo>
                    <a:pt x="2450" y="344"/>
                  </a:lnTo>
                  <a:lnTo>
                    <a:pt x="2444" y="334"/>
                  </a:lnTo>
                  <a:lnTo>
                    <a:pt x="2438" y="328"/>
                  </a:lnTo>
                  <a:lnTo>
                    <a:pt x="2431" y="323"/>
                  </a:lnTo>
                  <a:lnTo>
                    <a:pt x="2423" y="317"/>
                  </a:lnTo>
                  <a:lnTo>
                    <a:pt x="2413" y="313"/>
                  </a:lnTo>
                  <a:lnTo>
                    <a:pt x="2404" y="309"/>
                  </a:lnTo>
                  <a:lnTo>
                    <a:pt x="2394" y="305"/>
                  </a:lnTo>
                  <a:lnTo>
                    <a:pt x="2385" y="302"/>
                  </a:lnTo>
                  <a:lnTo>
                    <a:pt x="2373" y="298"/>
                  </a:lnTo>
                  <a:lnTo>
                    <a:pt x="2360" y="294"/>
                  </a:lnTo>
                  <a:lnTo>
                    <a:pt x="2348" y="292"/>
                  </a:lnTo>
                  <a:lnTo>
                    <a:pt x="2335" y="290"/>
                  </a:lnTo>
                  <a:lnTo>
                    <a:pt x="2319" y="288"/>
                  </a:lnTo>
                  <a:lnTo>
                    <a:pt x="2306" y="286"/>
                  </a:lnTo>
                  <a:lnTo>
                    <a:pt x="2291" y="286"/>
                  </a:lnTo>
                  <a:lnTo>
                    <a:pt x="2273" y="284"/>
                  </a:lnTo>
                  <a:lnTo>
                    <a:pt x="2258" y="284"/>
                  </a:lnTo>
                  <a:lnTo>
                    <a:pt x="2235" y="284"/>
                  </a:lnTo>
                  <a:lnTo>
                    <a:pt x="2212" y="284"/>
                  </a:lnTo>
                  <a:lnTo>
                    <a:pt x="2189" y="286"/>
                  </a:lnTo>
                  <a:lnTo>
                    <a:pt x="2164" y="286"/>
                  </a:lnTo>
                  <a:lnTo>
                    <a:pt x="2139" y="286"/>
                  </a:lnTo>
                  <a:lnTo>
                    <a:pt x="2112" y="288"/>
                  </a:lnTo>
                  <a:lnTo>
                    <a:pt x="2087" y="288"/>
                  </a:lnTo>
                  <a:lnTo>
                    <a:pt x="2060" y="290"/>
                  </a:lnTo>
                  <a:lnTo>
                    <a:pt x="2031" y="290"/>
                  </a:lnTo>
                  <a:lnTo>
                    <a:pt x="2003" y="292"/>
                  </a:lnTo>
                  <a:lnTo>
                    <a:pt x="1974" y="294"/>
                  </a:lnTo>
                  <a:lnTo>
                    <a:pt x="1945" y="296"/>
                  </a:lnTo>
                  <a:lnTo>
                    <a:pt x="1914" y="298"/>
                  </a:lnTo>
                  <a:lnTo>
                    <a:pt x="1884" y="300"/>
                  </a:lnTo>
                  <a:lnTo>
                    <a:pt x="1851" y="302"/>
                  </a:lnTo>
                  <a:lnTo>
                    <a:pt x="1818" y="303"/>
                  </a:lnTo>
                  <a:lnTo>
                    <a:pt x="1786" y="305"/>
                  </a:lnTo>
                  <a:lnTo>
                    <a:pt x="1751" y="309"/>
                  </a:lnTo>
                  <a:lnTo>
                    <a:pt x="1718" y="311"/>
                  </a:lnTo>
                  <a:lnTo>
                    <a:pt x="1682" y="315"/>
                  </a:lnTo>
                  <a:lnTo>
                    <a:pt x="1647" y="317"/>
                  </a:lnTo>
                  <a:lnTo>
                    <a:pt x="1611" y="321"/>
                  </a:lnTo>
                  <a:lnTo>
                    <a:pt x="1573" y="325"/>
                  </a:lnTo>
                  <a:lnTo>
                    <a:pt x="1536" y="328"/>
                  </a:lnTo>
                  <a:lnTo>
                    <a:pt x="1498" y="332"/>
                  </a:lnTo>
                  <a:lnTo>
                    <a:pt x="1457" y="336"/>
                  </a:lnTo>
                  <a:lnTo>
                    <a:pt x="1419" y="340"/>
                  </a:lnTo>
                  <a:lnTo>
                    <a:pt x="1379" y="344"/>
                  </a:lnTo>
                  <a:lnTo>
                    <a:pt x="1336" y="350"/>
                  </a:lnTo>
                  <a:lnTo>
                    <a:pt x="1296" y="353"/>
                  </a:lnTo>
                  <a:lnTo>
                    <a:pt x="1252" y="359"/>
                  </a:lnTo>
                  <a:lnTo>
                    <a:pt x="1210" y="363"/>
                  </a:lnTo>
                  <a:lnTo>
                    <a:pt x="1171" y="369"/>
                  </a:lnTo>
                  <a:lnTo>
                    <a:pt x="1135" y="375"/>
                  </a:lnTo>
                  <a:lnTo>
                    <a:pt x="1098" y="378"/>
                  </a:lnTo>
                  <a:lnTo>
                    <a:pt x="1064" y="382"/>
                  </a:lnTo>
                  <a:lnTo>
                    <a:pt x="1029" y="388"/>
                  </a:lnTo>
                  <a:lnTo>
                    <a:pt x="995" y="392"/>
                  </a:lnTo>
                  <a:lnTo>
                    <a:pt x="960" y="396"/>
                  </a:lnTo>
                  <a:lnTo>
                    <a:pt x="928" y="399"/>
                  </a:lnTo>
                  <a:lnTo>
                    <a:pt x="897" y="403"/>
                  </a:lnTo>
                  <a:lnTo>
                    <a:pt x="864" y="407"/>
                  </a:lnTo>
                  <a:lnTo>
                    <a:pt x="834" y="411"/>
                  </a:lnTo>
                  <a:lnTo>
                    <a:pt x="805" y="415"/>
                  </a:lnTo>
                  <a:lnTo>
                    <a:pt x="774" y="419"/>
                  </a:lnTo>
                  <a:lnTo>
                    <a:pt x="745" y="421"/>
                  </a:lnTo>
                  <a:lnTo>
                    <a:pt x="718" y="424"/>
                  </a:lnTo>
                  <a:lnTo>
                    <a:pt x="691" y="426"/>
                  </a:lnTo>
                  <a:lnTo>
                    <a:pt x="665" y="430"/>
                  </a:lnTo>
                  <a:lnTo>
                    <a:pt x="640" y="432"/>
                  </a:lnTo>
                  <a:lnTo>
                    <a:pt x="613" y="434"/>
                  </a:lnTo>
                  <a:lnTo>
                    <a:pt x="590" y="436"/>
                  </a:lnTo>
                  <a:lnTo>
                    <a:pt x="565" y="438"/>
                  </a:lnTo>
                  <a:lnTo>
                    <a:pt x="542" y="440"/>
                  </a:lnTo>
                  <a:lnTo>
                    <a:pt x="521" y="442"/>
                  </a:lnTo>
                  <a:lnTo>
                    <a:pt x="498" y="444"/>
                  </a:lnTo>
                  <a:lnTo>
                    <a:pt x="476" y="444"/>
                  </a:lnTo>
                  <a:lnTo>
                    <a:pt x="457" y="446"/>
                  </a:lnTo>
                  <a:lnTo>
                    <a:pt x="438" y="446"/>
                  </a:lnTo>
                  <a:lnTo>
                    <a:pt x="419" y="447"/>
                  </a:lnTo>
                  <a:lnTo>
                    <a:pt x="400" y="447"/>
                  </a:lnTo>
                  <a:lnTo>
                    <a:pt x="382" y="447"/>
                  </a:lnTo>
                  <a:lnTo>
                    <a:pt x="365" y="447"/>
                  </a:lnTo>
                  <a:lnTo>
                    <a:pt x="350" y="447"/>
                  </a:lnTo>
                  <a:lnTo>
                    <a:pt x="309" y="447"/>
                  </a:lnTo>
                  <a:lnTo>
                    <a:pt x="273" y="446"/>
                  </a:lnTo>
                  <a:lnTo>
                    <a:pt x="237" y="440"/>
                  </a:lnTo>
                  <a:lnTo>
                    <a:pt x="202" y="434"/>
                  </a:lnTo>
                  <a:lnTo>
                    <a:pt x="169" y="426"/>
                  </a:lnTo>
                  <a:lnTo>
                    <a:pt x="139" y="419"/>
                  </a:lnTo>
                  <a:lnTo>
                    <a:pt x="110" y="407"/>
                  </a:lnTo>
                  <a:lnTo>
                    <a:pt x="81" y="394"/>
                  </a:lnTo>
                  <a:lnTo>
                    <a:pt x="71" y="390"/>
                  </a:lnTo>
                  <a:lnTo>
                    <a:pt x="62" y="384"/>
                  </a:lnTo>
                  <a:lnTo>
                    <a:pt x="52" y="380"/>
                  </a:lnTo>
                  <a:lnTo>
                    <a:pt x="45" y="375"/>
                  </a:lnTo>
                  <a:lnTo>
                    <a:pt x="37" y="371"/>
                  </a:lnTo>
                  <a:lnTo>
                    <a:pt x="31" y="367"/>
                  </a:lnTo>
                  <a:lnTo>
                    <a:pt x="23" y="361"/>
                  </a:lnTo>
                  <a:lnTo>
                    <a:pt x="20" y="357"/>
                  </a:lnTo>
                  <a:lnTo>
                    <a:pt x="14" y="351"/>
                  </a:lnTo>
                  <a:lnTo>
                    <a:pt x="10" y="348"/>
                  </a:lnTo>
                  <a:lnTo>
                    <a:pt x="8" y="342"/>
                  </a:lnTo>
                  <a:lnTo>
                    <a:pt x="4" y="336"/>
                  </a:lnTo>
                  <a:lnTo>
                    <a:pt x="2" y="332"/>
                  </a:lnTo>
                  <a:lnTo>
                    <a:pt x="0" y="327"/>
                  </a:lnTo>
                  <a:lnTo>
                    <a:pt x="0" y="321"/>
                  </a:lnTo>
                  <a:lnTo>
                    <a:pt x="0" y="315"/>
                  </a:lnTo>
                  <a:lnTo>
                    <a:pt x="0" y="311"/>
                  </a:lnTo>
                  <a:lnTo>
                    <a:pt x="2" y="307"/>
                  </a:lnTo>
                  <a:lnTo>
                    <a:pt x="4" y="303"/>
                  </a:lnTo>
                  <a:lnTo>
                    <a:pt x="8" y="300"/>
                  </a:lnTo>
                  <a:lnTo>
                    <a:pt x="14" y="296"/>
                  </a:lnTo>
                  <a:lnTo>
                    <a:pt x="20" y="294"/>
                  </a:lnTo>
                  <a:lnTo>
                    <a:pt x="27" y="290"/>
                  </a:lnTo>
                  <a:lnTo>
                    <a:pt x="35" y="288"/>
                  </a:lnTo>
                  <a:lnTo>
                    <a:pt x="45" y="286"/>
                  </a:lnTo>
                  <a:lnTo>
                    <a:pt x="54" y="284"/>
                  </a:lnTo>
                  <a:lnTo>
                    <a:pt x="66" y="282"/>
                  </a:lnTo>
                  <a:lnTo>
                    <a:pt x="79" y="280"/>
                  </a:lnTo>
                  <a:lnTo>
                    <a:pt x="93" y="280"/>
                  </a:lnTo>
                  <a:lnTo>
                    <a:pt x="106" y="279"/>
                  </a:lnTo>
                  <a:lnTo>
                    <a:pt x="121" y="279"/>
                  </a:lnTo>
                  <a:lnTo>
                    <a:pt x="139" y="279"/>
                  </a:lnTo>
                  <a:lnTo>
                    <a:pt x="246" y="271"/>
                  </a:lnTo>
                  <a:lnTo>
                    <a:pt x="357" y="261"/>
                  </a:lnTo>
                  <a:lnTo>
                    <a:pt x="471" y="252"/>
                  </a:lnTo>
                  <a:lnTo>
                    <a:pt x="586" y="242"/>
                  </a:lnTo>
                  <a:lnTo>
                    <a:pt x="705" y="231"/>
                  </a:lnTo>
                  <a:lnTo>
                    <a:pt x="824" y="219"/>
                  </a:lnTo>
                  <a:lnTo>
                    <a:pt x="945" y="206"/>
                  </a:lnTo>
                  <a:lnTo>
                    <a:pt x="1068" y="194"/>
                  </a:lnTo>
                  <a:lnTo>
                    <a:pt x="1193" y="179"/>
                  </a:lnTo>
                  <a:lnTo>
                    <a:pt x="1319" y="165"/>
                  </a:lnTo>
                  <a:lnTo>
                    <a:pt x="1448" y="150"/>
                  </a:lnTo>
                  <a:lnTo>
                    <a:pt x="1578" y="133"/>
                  </a:lnTo>
                  <a:lnTo>
                    <a:pt x="1711" y="117"/>
                  </a:lnTo>
                  <a:lnTo>
                    <a:pt x="1845" y="98"/>
                  </a:lnTo>
                  <a:lnTo>
                    <a:pt x="1981" y="81"/>
                  </a:lnTo>
                  <a:lnTo>
                    <a:pt x="2120" y="62"/>
                  </a:lnTo>
                  <a:lnTo>
                    <a:pt x="2143" y="58"/>
                  </a:lnTo>
                  <a:lnTo>
                    <a:pt x="2166" y="54"/>
                  </a:lnTo>
                  <a:lnTo>
                    <a:pt x="2187" y="50"/>
                  </a:lnTo>
                  <a:lnTo>
                    <a:pt x="2208" y="46"/>
                  </a:lnTo>
                  <a:lnTo>
                    <a:pt x="2229" y="42"/>
                  </a:lnTo>
                  <a:lnTo>
                    <a:pt x="2248" y="39"/>
                  </a:lnTo>
                  <a:lnTo>
                    <a:pt x="2267" y="37"/>
                  </a:lnTo>
                  <a:lnTo>
                    <a:pt x="2287" y="33"/>
                  </a:lnTo>
                  <a:lnTo>
                    <a:pt x="2306" y="31"/>
                  </a:lnTo>
                  <a:lnTo>
                    <a:pt x="2323" y="27"/>
                  </a:lnTo>
                  <a:lnTo>
                    <a:pt x="2339" y="25"/>
                  </a:lnTo>
                  <a:lnTo>
                    <a:pt x="2356" y="23"/>
                  </a:lnTo>
                  <a:lnTo>
                    <a:pt x="2371" y="21"/>
                  </a:lnTo>
                  <a:lnTo>
                    <a:pt x="2387" y="19"/>
                  </a:lnTo>
                  <a:lnTo>
                    <a:pt x="2400" y="17"/>
                  </a:lnTo>
                  <a:lnTo>
                    <a:pt x="2413" y="16"/>
                  </a:lnTo>
                  <a:lnTo>
                    <a:pt x="2427" y="14"/>
                  </a:lnTo>
                  <a:lnTo>
                    <a:pt x="2438" y="12"/>
                  </a:lnTo>
                  <a:lnTo>
                    <a:pt x="2452" y="10"/>
                  </a:lnTo>
                  <a:lnTo>
                    <a:pt x="2461" y="8"/>
                  </a:lnTo>
                  <a:lnTo>
                    <a:pt x="2473" y="8"/>
                  </a:lnTo>
                  <a:lnTo>
                    <a:pt x="2482" y="6"/>
                  </a:lnTo>
                  <a:lnTo>
                    <a:pt x="2492" y="4"/>
                  </a:lnTo>
                  <a:lnTo>
                    <a:pt x="2502" y="4"/>
                  </a:lnTo>
                  <a:lnTo>
                    <a:pt x="2509" y="4"/>
                  </a:lnTo>
                  <a:lnTo>
                    <a:pt x="2517" y="2"/>
                  </a:lnTo>
                  <a:lnTo>
                    <a:pt x="2523" y="2"/>
                  </a:lnTo>
                  <a:lnTo>
                    <a:pt x="2530" y="2"/>
                  </a:lnTo>
                  <a:lnTo>
                    <a:pt x="2536" y="0"/>
                  </a:lnTo>
                  <a:lnTo>
                    <a:pt x="2542" y="0"/>
                  </a:lnTo>
                  <a:lnTo>
                    <a:pt x="2546" y="0"/>
                  </a:lnTo>
                  <a:lnTo>
                    <a:pt x="255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>
              <a:off x="3638274" y="3378586"/>
              <a:ext cx="928556" cy="145178"/>
            </a:xfrm>
            <a:custGeom>
              <a:avLst/>
              <a:gdLst>
                <a:gd name="T0" fmla="*/ 2066 w 2534"/>
                <a:gd name="T1" fmla="*/ 0 h 332"/>
                <a:gd name="T2" fmla="*/ 2102 w 2534"/>
                <a:gd name="T3" fmla="*/ 3 h 332"/>
                <a:gd name="T4" fmla="*/ 2150 w 2534"/>
                <a:gd name="T5" fmla="*/ 9 h 332"/>
                <a:gd name="T6" fmla="*/ 2210 w 2534"/>
                <a:gd name="T7" fmla="*/ 17 h 332"/>
                <a:gd name="T8" fmla="*/ 2279 w 2534"/>
                <a:gd name="T9" fmla="*/ 26 h 332"/>
                <a:gd name="T10" fmla="*/ 2357 w 2534"/>
                <a:gd name="T11" fmla="*/ 42 h 332"/>
                <a:gd name="T12" fmla="*/ 2421 w 2534"/>
                <a:gd name="T13" fmla="*/ 63 h 332"/>
                <a:gd name="T14" fmla="*/ 2471 w 2534"/>
                <a:gd name="T15" fmla="*/ 80 h 332"/>
                <a:gd name="T16" fmla="*/ 2507 w 2534"/>
                <a:gd name="T17" fmla="*/ 97 h 332"/>
                <a:gd name="T18" fmla="*/ 2528 w 2534"/>
                <a:gd name="T19" fmla="*/ 113 h 332"/>
                <a:gd name="T20" fmla="*/ 2534 w 2534"/>
                <a:gd name="T21" fmla="*/ 126 h 332"/>
                <a:gd name="T22" fmla="*/ 2526 w 2534"/>
                <a:gd name="T23" fmla="*/ 149 h 332"/>
                <a:gd name="T24" fmla="*/ 2501 w 2534"/>
                <a:gd name="T25" fmla="*/ 168 h 332"/>
                <a:gd name="T26" fmla="*/ 2457 w 2534"/>
                <a:gd name="T27" fmla="*/ 188 h 332"/>
                <a:gd name="T28" fmla="*/ 2398 w 2534"/>
                <a:gd name="T29" fmla="*/ 203 h 332"/>
                <a:gd name="T30" fmla="*/ 2321 w 2534"/>
                <a:gd name="T31" fmla="*/ 218 h 332"/>
                <a:gd name="T32" fmla="*/ 2223 w 2534"/>
                <a:gd name="T33" fmla="*/ 226 h 332"/>
                <a:gd name="T34" fmla="*/ 2125 w 2534"/>
                <a:gd name="T35" fmla="*/ 230 h 332"/>
                <a:gd name="T36" fmla="*/ 2035 w 2534"/>
                <a:gd name="T37" fmla="*/ 236 h 332"/>
                <a:gd name="T38" fmla="*/ 1952 w 2534"/>
                <a:gd name="T39" fmla="*/ 239 h 332"/>
                <a:gd name="T40" fmla="*/ 1876 w 2534"/>
                <a:gd name="T41" fmla="*/ 245 h 332"/>
                <a:gd name="T42" fmla="*/ 1816 w 2534"/>
                <a:gd name="T43" fmla="*/ 247 h 332"/>
                <a:gd name="T44" fmla="*/ 1778 w 2534"/>
                <a:gd name="T45" fmla="*/ 251 h 332"/>
                <a:gd name="T46" fmla="*/ 1728 w 2534"/>
                <a:gd name="T47" fmla="*/ 255 h 332"/>
                <a:gd name="T48" fmla="*/ 1668 w 2534"/>
                <a:gd name="T49" fmla="*/ 259 h 332"/>
                <a:gd name="T50" fmla="*/ 1601 w 2534"/>
                <a:gd name="T51" fmla="*/ 263 h 332"/>
                <a:gd name="T52" fmla="*/ 1524 w 2534"/>
                <a:gd name="T53" fmla="*/ 268 h 332"/>
                <a:gd name="T54" fmla="*/ 1436 w 2534"/>
                <a:gd name="T55" fmla="*/ 274 h 332"/>
                <a:gd name="T56" fmla="*/ 1340 w 2534"/>
                <a:gd name="T57" fmla="*/ 282 h 332"/>
                <a:gd name="T58" fmla="*/ 1234 w 2534"/>
                <a:gd name="T59" fmla="*/ 289 h 332"/>
                <a:gd name="T60" fmla="*/ 1119 w 2534"/>
                <a:gd name="T61" fmla="*/ 297 h 332"/>
                <a:gd name="T62" fmla="*/ 994 w 2534"/>
                <a:gd name="T63" fmla="*/ 305 h 332"/>
                <a:gd name="T64" fmla="*/ 860 w 2534"/>
                <a:gd name="T65" fmla="*/ 314 h 332"/>
                <a:gd name="T66" fmla="*/ 735 w 2534"/>
                <a:gd name="T67" fmla="*/ 322 h 332"/>
                <a:gd name="T68" fmla="*/ 624 w 2534"/>
                <a:gd name="T69" fmla="*/ 328 h 332"/>
                <a:gd name="T70" fmla="*/ 530 w 2534"/>
                <a:gd name="T71" fmla="*/ 330 h 332"/>
                <a:gd name="T72" fmla="*/ 449 w 2534"/>
                <a:gd name="T73" fmla="*/ 332 h 332"/>
                <a:gd name="T74" fmla="*/ 388 w 2534"/>
                <a:gd name="T75" fmla="*/ 332 h 332"/>
                <a:gd name="T76" fmla="*/ 332 w 2534"/>
                <a:gd name="T77" fmla="*/ 332 h 332"/>
                <a:gd name="T78" fmla="*/ 234 w 2534"/>
                <a:gd name="T79" fmla="*/ 324 h 332"/>
                <a:gd name="T80" fmla="*/ 148 w 2534"/>
                <a:gd name="T81" fmla="*/ 309 h 332"/>
                <a:gd name="T82" fmla="*/ 98 w 2534"/>
                <a:gd name="T83" fmla="*/ 293 h 332"/>
                <a:gd name="T84" fmla="*/ 58 w 2534"/>
                <a:gd name="T85" fmla="*/ 280 h 332"/>
                <a:gd name="T86" fmla="*/ 29 w 2534"/>
                <a:gd name="T87" fmla="*/ 266 h 332"/>
                <a:gd name="T88" fmla="*/ 10 w 2534"/>
                <a:gd name="T89" fmla="*/ 251 h 332"/>
                <a:gd name="T90" fmla="*/ 2 w 2534"/>
                <a:gd name="T91" fmla="*/ 236 h 332"/>
                <a:gd name="T92" fmla="*/ 4 w 2534"/>
                <a:gd name="T93" fmla="*/ 213 h 332"/>
                <a:gd name="T94" fmla="*/ 25 w 2534"/>
                <a:gd name="T95" fmla="*/ 191 h 332"/>
                <a:gd name="T96" fmla="*/ 61 w 2534"/>
                <a:gd name="T97" fmla="*/ 174 h 332"/>
                <a:gd name="T98" fmla="*/ 113 w 2534"/>
                <a:gd name="T99" fmla="*/ 163 h 332"/>
                <a:gd name="T100" fmla="*/ 182 w 2534"/>
                <a:gd name="T101" fmla="*/ 153 h 332"/>
                <a:gd name="T102" fmla="*/ 436 w 2534"/>
                <a:gd name="T103" fmla="*/ 138 h 332"/>
                <a:gd name="T104" fmla="*/ 1029 w 2534"/>
                <a:gd name="T105" fmla="*/ 94 h 332"/>
                <a:gd name="T106" fmla="*/ 1607 w 2534"/>
                <a:gd name="T107" fmla="*/ 38 h 332"/>
                <a:gd name="T108" fmla="*/ 1851 w 2534"/>
                <a:gd name="T109" fmla="*/ 13 h 332"/>
                <a:gd name="T110" fmla="*/ 1920 w 2534"/>
                <a:gd name="T111" fmla="*/ 7 h 332"/>
                <a:gd name="T112" fmla="*/ 1973 w 2534"/>
                <a:gd name="T113" fmla="*/ 3 h 332"/>
                <a:gd name="T114" fmla="*/ 2014 w 2534"/>
                <a:gd name="T115" fmla="*/ 1 h 332"/>
                <a:gd name="T116" fmla="*/ 2039 w 2534"/>
                <a:gd name="T117" fmla="*/ 0 h 332"/>
                <a:gd name="T118" fmla="*/ 2048 w 2534"/>
                <a:gd name="T119" fmla="*/ 0 h 33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534"/>
                <a:gd name="T181" fmla="*/ 0 h 332"/>
                <a:gd name="T182" fmla="*/ 2534 w 2534"/>
                <a:gd name="T183" fmla="*/ 332 h 33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534" h="332">
                  <a:moveTo>
                    <a:pt x="2048" y="0"/>
                  </a:moveTo>
                  <a:lnTo>
                    <a:pt x="2056" y="0"/>
                  </a:lnTo>
                  <a:lnTo>
                    <a:pt x="2066" y="0"/>
                  </a:lnTo>
                  <a:lnTo>
                    <a:pt x="2077" y="1"/>
                  </a:lnTo>
                  <a:lnTo>
                    <a:pt x="2089" y="1"/>
                  </a:lnTo>
                  <a:lnTo>
                    <a:pt x="2102" y="3"/>
                  </a:lnTo>
                  <a:lnTo>
                    <a:pt x="2117" y="5"/>
                  </a:lnTo>
                  <a:lnTo>
                    <a:pt x="2133" y="7"/>
                  </a:lnTo>
                  <a:lnTo>
                    <a:pt x="2150" y="9"/>
                  </a:lnTo>
                  <a:lnTo>
                    <a:pt x="2169" y="11"/>
                  </a:lnTo>
                  <a:lnTo>
                    <a:pt x="2188" y="13"/>
                  </a:lnTo>
                  <a:lnTo>
                    <a:pt x="2210" y="17"/>
                  </a:lnTo>
                  <a:lnTo>
                    <a:pt x="2231" y="21"/>
                  </a:lnTo>
                  <a:lnTo>
                    <a:pt x="2254" y="23"/>
                  </a:lnTo>
                  <a:lnTo>
                    <a:pt x="2279" y="26"/>
                  </a:lnTo>
                  <a:lnTo>
                    <a:pt x="2305" y="32"/>
                  </a:lnTo>
                  <a:lnTo>
                    <a:pt x="2332" y="36"/>
                  </a:lnTo>
                  <a:lnTo>
                    <a:pt x="2357" y="42"/>
                  </a:lnTo>
                  <a:lnTo>
                    <a:pt x="2380" y="49"/>
                  </a:lnTo>
                  <a:lnTo>
                    <a:pt x="2401" y="55"/>
                  </a:lnTo>
                  <a:lnTo>
                    <a:pt x="2421" y="63"/>
                  </a:lnTo>
                  <a:lnTo>
                    <a:pt x="2440" y="69"/>
                  </a:lnTo>
                  <a:lnTo>
                    <a:pt x="2457" y="74"/>
                  </a:lnTo>
                  <a:lnTo>
                    <a:pt x="2471" y="80"/>
                  </a:lnTo>
                  <a:lnTo>
                    <a:pt x="2484" y="86"/>
                  </a:lnTo>
                  <a:lnTo>
                    <a:pt x="2497" y="92"/>
                  </a:lnTo>
                  <a:lnTo>
                    <a:pt x="2507" y="97"/>
                  </a:lnTo>
                  <a:lnTo>
                    <a:pt x="2515" y="101"/>
                  </a:lnTo>
                  <a:lnTo>
                    <a:pt x="2522" y="107"/>
                  </a:lnTo>
                  <a:lnTo>
                    <a:pt x="2528" y="113"/>
                  </a:lnTo>
                  <a:lnTo>
                    <a:pt x="2532" y="117"/>
                  </a:lnTo>
                  <a:lnTo>
                    <a:pt x="2534" y="122"/>
                  </a:lnTo>
                  <a:lnTo>
                    <a:pt x="2534" y="126"/>
                  </a:lnTo>
                  <a:lnTo>
                    <a:pt x="2534" y="134"/>
                  </a:lnTo>
                  <a:lnTo>
                    <a:pt x="2530" y="142"/>
                  </a:lnTo>
                  <a:lnTo>
                    <a:pt x="2526" y="149"/>
                  </a:lnTo>
                  <a:lnTo>
                    <a:pt x="2519" y="155"/>
                  </a:lnTo>
                  <a:lnTo>
                    <a:pt x="2511" y="163"/>
                  </a:lnTo>
                  <a:lnTo>
                    <a:pt x="2501" y="168"/>
                  </a:lnTo>
                  <a:lnTo>
                    <a:pt x="2488" y="176"/>
                  </a:lnTo>
                  <a:lnTo>
                    <a:pt x="2474" y="182"/>
                  </a:lnTo>
                  <a:lnTo>
                    <a:pt x="2457" y="188"/>
                  </a:lnTo>
                  <a:lnTo>
                    <a:pt x="2440" y="193"/>
                  </a:lnTo>
                  <a:lnTo>
                    <a:pt x="2419" y="199"/>
                  </a:lnTo>
                  <a:lnTo>
                    <a:pt x="2398" y="203"/>
                  </a:lnTo>
                  <a:lnTo>
                    <a:pt x="2375" y="209"/>
                  </a:lnTo>
                  <a:lnTo>
                    <a:pt x="2348" y="215"/>
                  </a:lnTo>
                  <a:lnTo>
                    <a:pt x="2321" y="218"/>
                  </a:lnTo>
                  <a:lnTo>
                    <a:pt x="2290" y="224"/>
                  </a:lnTo>
                  <a:lnTo>
                    <a:pt x="2256" y="224"/>
                  </a:lnTo>
                  <a:lnTo>
                    <a:pt x="2223" y="226"/>
                  </a:lnTo>
                  <a:lnTo>
                    <a:pt x="2188" y="228"/>
                  </a:lnTo>
                  <a:lnTo>
                    <a:pt x="2158" y="228"/>
                  </a:lnTo>
                  <a:lnTo>
                    <a:pt x="2125" y="230"/>
                  </a:lnTo>
                  <a:lnTo>
                    <a:pt x="2094" y="232"/>
                  </a:lnTo>
                  <a:lnTo>
                    <a:pt x="2064" y="234"/>
                  </a:lnTo>
                  <a:lnTo>
                    <a:pt x="2035" y="236"/>
                  </a:lnTo>
                  <a:lnTo>
                    <a:pt x="2006" y="238"/>
                  </a:lnTo>
                  <a:lnTo>
                    <a:pt x="1979" y="239"/>
                  </a:lnTo>
                  <a:lnTo>
                    <a:pt x="1952" y="239"/>
                  </a:lnTo>
                  <a:lnTo>
                    <a:pt x="1925" y="241"/>
                  </a:lnTo>
                  <a:lnTo>
                    <a:pt x="1900" y="243"/>
                  </a:lnTo>
                  <a:lnTo>
                    <a:pt x="1876" y="245"/>
                  </a:lnTo>
                  <a:lnTo>
                    <a:pt x="1851" y="247"/>
                  </a:lnTo>
                  <a:lnTo>
                    <a:pt x="1828" y="247"/>
                  </a:lnTo>
                  <a:lnTo>
                    <a:pt x="1816" y="247"/>
                  </a:lnTo>
                  <a:lnTo>
                    <a:pt x="1804" y="249"/>
                  </a:lnTo>
                  <a:lnTo>
                    <a:pt x="1791" y="249"/>
                  </a:lnTo>
                  <a:lnTo>
                    <a:pt x="1778" y="251"/>
                  </a:lnTo>
                  <a:lnTo>
                    <a:pt x="1762" y="251"/>
                  </a:lnTo>
                  <a:lnTo>
                    <a:pt x="1745" y="253"/>
                  </a:lnTo>
                  <a:lnTo>
                    <a:pt x="1728" y="255"/>
                  </a:lnTo>
                  <a:lnTo>
                    <a:pt x="1708" y="255"/>
                  </a:lnTo>
                  <a:lnTo>
                    <a:pt x="1689" y="257"/>
                  </a:lnTo>
                  <a:lnTo>
                    <a:pt x="1668" y="259"/>
                  </a:lnTo>
                  <a:lnTo>
                    <a:pt x="1647" y="259"/>
                  </a:lnTo>
                  <a:lnTo>
                    <a:pt x="1624" y="261"/>
                  </a:lnTo>
                  <a:lnTo>
                    <a:pt x="1601" y="263"/>
                  </a:lnTo>
                  <a:lnTo>
                    <a:pt x="1576" y="264"/>
                  </a:lnTo>
                  <a:lnTo>
                    <a:pt x="1551" y="266"/>
                  </a:lnTo>
                  <a:lnTo>
                    <a:pt x="1524" y="268"/>
                  </a:lnTo>
                  <a:lnTo>
                    <a:pt x="1495" y="270"/>
                  </a:lnTo>
                  <a:lnTo>
                    <a:pt x="1467" y="272"/>
                  </a:lnTo>
                  <a:lnTo>
                    <a:pt x="1436" y="274"/>
                  </a:lnTo>
                  <a:lnTo>
                    <a:pt x="1405" y="276"/>
                  </a:lnTo>
                  <a:lnTo>
                    <a:pt x="1373" y="280"/>
                  </a:lnTo>
                  <a:lnTo>
                    <a:pt x="1340" y="282"/>
                  </a:lnTo>
                  <a:lnTo>
                    <a:pt x="1305" y="284"/>
                  </a:lnTo>
                  <a:lnTo>
                    <a:pt x="1271" y="286"/>
                  </a:lnTo>
                  <a:lnTo>
                    <a:pt x="1234" y="289"/>
                  </a:lnTo>
                  <a:lnTo>
                    <a:pt x="1198" y="291"/>
                  </a:lnTo>
                  <a:lnTo>
                    <a:pt x="1159" y="293"/>
                  </a:lnTo>
                  <a:lnTo>
                    <a:pt x="1119" y="297"/>
                  </a:lnTo>
                  <a:lnTo>
                    <a:pt x="1079" y="299"/>
                  </a:lnTo>
                  <a:lnTo>
                    <a:pt x="1037" y="303"/>
                  </a:lnTo>
                  <a:lnTo>
                    <a:pt x="994" y="305"/>
                  </a:lnTo>
                  <a:lnTo>
                    <a:pt x="950" y="309"/>
                  </a:lnTo>
                  <a:lnTo>
                    <a:pt x="904" y="311"/>
                  </a:lnTo>
                  <a:lnTo>
                    <a:pt x="860" y="314"/>
                  </a:lnTo>
                  <a:lnTo>
                    <a:pt x="816" y="316"/>
                  </a:lnTo>
                  <a:lnTo>
                    <a:pt x="774" y="320"/>
                  </a:lnTo>
                  <a:lnTo>
                    <a:pt x="735" y="322"/>
                  </a:lnTo>
                  <a:lnTo>
                    <a:pt x="697" y="324"/>
                  </a:lnTo>
                  <a:lnTo>
                    <a:pt x="658" y="326"/>
                  </a:lnTo>
                  <a:lnTo>
                    <a:pt x="624" y="328"/>
                  </a:lnTo>
                  <a:lnTo>
                    <a:pt x="591" y="328"/>
                  </a:lnTo>
                  <a:lnTo>
                    <a:pt x="559" y="330"/>
                  </a:lnTo>
                  <a:lnTo>
                    <a:pt x="530" y="330"/>
                  </a:lnTo>
                  <a:lnTo>
                    <a:pt x="501" y="332"/>
                  </a:lnTo>
                  <a:lnTo>
                    <a:pt x="474" y="332"/>
                  </a:lnTo>
                  <a:lnTo>
                    <a:pt x="449" y="332"/>
                  </a:lnTo>
                  <a:lnTo>
                    <a:pt x="428" y="332"/>
                  </a:lnTo>
                  <a:lnTo>
                    <a:pt x="407" y="332"/>
                  </a:lnTo>
                  <a:lnTo>
                    <a:pt x="388" y="332"/>
                  </a:lnTo>
                  <a:lnTo>
                    <a:pt x="369" y="332"/>
                  </a:lnTo>
                  <a:lnTo>
                    <a:pt x="349" y="332"/>
                  </a:lnTo>
                  <a:lnTo>
                    <a:pt x="332" y="332"/>
                  </a:lnTo>
                  <a:lnTo>
                    <a:pt x="298" y="330"/>
                  </a:lnTo>
                  <a:lnTo>
                    <a:pt x="265" y="328"/>
                  </a:lnTo>
                  <a:lnTo>
                    <a:pt x="234" y="324"/>
                  </a:lnTo>
                  <a:lnTo>
                    <a:pt x="204" y="320"/>
                  </a:lnTo>
                  <a:lnTo>
                    <a:pt x="175" y="314"/>
                  </a:lnTo>
                  <a:lnTo>
                    <a:pt x="148" y="309"/>
                  </a:lnTo>
                  <a:lnTo>
                    <a:pt x="129" y="303"/>
                  </a:lnTo>
                  <a:lnTo>
                    <a:pt x="113" y="299"/>
                  </a:lnTo>
                  <a:lnTo>
                    <a:pt x="98" y="293"/>
                  </a:lnTo>
                  <a:lnTo>
                    <a:pt x="83" y="289"/>
                  </a:lnTo>
                  <a:lnTo>
                    <a:pt x="69" y="286"/>
                  </a:lnTo>
                  <a:lnTo>
                    <a:pt x="58" y="280"/>
                  </a:lnTo>
                  <a:lnTo>
                    <a:pt x="46" y="276"/>
                  </a:lnTo>
                  <a:lnTo>
                    <a:pt x="37" y="270"/>
                  </a:lnTo>
                  <a:lnTo>
                    <a:pt x="29" y="266"/>
                  </a:lnTo>
                  <a:lnTo>
                    <a:pt x="21" y="261"/>
                  </a:lnTo>
                  <a:lnTo>
                    <a:pt x="15" y="257"/>
                  </a:lnTo>
                  <a:lnTo>
                    <a:pt x="10" y="251"/>
                  </a:lnTo>
                  <a:lnTo>
                    <a:pt x="6" y="245"/>
                  </a:lnTo>
                  <a:lnTo>
                    <a:pt x="2" y="239"/>
                  </a:lnTo>
                  <a:lnTo>
                    <a:pt x="2" y="236"/>
                  </a:lnTo>
                  <a:lnTo>
                    <a:pt x="0" y="230"/>
                  </a:lnTo>
                  <a:lnTo>
                    <a:pt x="2" y="220"/>
                  </a:lnTo>
                  <a:lnTo>
                    <a:pt x="4" y="213"/>
                  </a:lnTo>
                  <a:lnTo>
                    <a:pt x="10" y="205"/>
                  </a:lnTo>
                  <a:lnTo>
                    <a:pt x="15" y="197"/>
                  </a:lnTo>
                  <a:lnTo>
                    <a:pt x="25" y="191"/>
                  </a:lnTo>
                  <a:lnTo>
                    <a:pt x="35" y="186"/>
                  </a:lnTo>
                  <a:lnTo>
                    <a:pt x="46" y="180"/>
                  </a:lnTo>
                  <a:lnTo>
                    <a:pt x="61" y="174"/>
                  </a:lnTo>
                  <a:lnTo>
                    <a:pt x="77" y="170"/>
                  </a:lnTo>
                  <a:lnTo>
                    <a:pt x="94" y="167"/>
                  </a:lnTo>
                  <a:lnTo>
                    <a:pt x="113" y="163"/>
                  </a:lnTo>
                  <a:lnTo>
                    <a:pt x="134" y="159"/>
                  </a:lnTo>
                  <a:lnTo>
                    <a:pt x="157" y="157"/>
                  </a:lnTo>
                  <a:lnTo>
                    <a:pt x="182" y="153"/>
                  </a:lnTo>
                  <a:lnTo>
                    <a:pt x="207" y="151"/>
                  </a:lnTo>
                  <a:lnTo>
                    <a:pt x="236" y="151"/>
                  </a:lnTo>
                  <a:lnTo>
                    <a:pt x="436" y="138"/>
                  </a:lnTo>
                  <a:lnTo>
                    <a:pt x="635" y="124"/>
                  </a:lnTo>
                  <a:lnTo>
                    <a:pt x="833" y="109"/>
                  </a:lnTo>
                  <a:lnTo>
                    <a:pt x="1029" y="94"/>
                  </a:lnTo>
                  <a:lnTo>
                    <a:pt x="1223" y="76"/>
                  </a:lnTo>
                  <a:lnTo>
                    <a:pt x="1415" y="57"/>
                  </a:lnTo>
                  <a:lnTo>
                    <a:pt x="1607" y="38"/>
                  </a:lnTo>
                  <a:lnTo>
                    <a:pt x="1795" y="17"/>
                  </a:lnTo>
                  <a:lnTo>
                    <a:pt x="1824" y="15"/>
                  </a:lnTo>
                  <a:lnTo>
                    <a:pt x="1851" y="13"/>
                  </a:lnTo>
                  <a:lnTo>
                    <a:pt x="1876" y="11"/>
                  </a:lnTo>
                  <a:lnTo>
                    <a:pt x="1899" y="9"/>
                  </a:lnTo>
                  <a:lnTo>
                    <a:pt x="1920" y="7"/>
                  </a:lnTo>
                  <a:lnTo>
                    <a:pt x="1939" y="7"/>
                  </a:lnTo>
                  <a:lnTo>
                    <a:pt x="1956" y="5"/>
                  </a:lnTo>
                  <a:lnTo>
                    <a:pt x="1973" y="3"/>
                  </a:lnTo>
                  <a:lnTo>
                    <a:pt x="1989" y="3"/>
                  </a:lnTo>
                  <a:lnTo>
                    <a:pt x="2000" y="1"/>
                  </a:lnTo>
                  <a:lnTo>
                    <a:pt x="2014" y="1"/>
                  </a:lnTo>
                  <a:lnTo>
                    <a:pt x="2023" y="1"/>
                  </a:lnTo>
                  <a:lnTo>
                    <a:pt x="2031" y="0"/>
                  </a:lnTo>
                  <a:lnTo>
                    <a:pt x="2039" y="0"/>
                  </a:lnTo>
                  <a:lnTo>
                    <a:pt x="2044" y="0"/>
                  </a:lnTo>
                  <a:lnTo>
                    <a:pt x="204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>
              <a:off x="3638274" y="3654075"/>
              <a:ext cx="928556" cy="133808"/>
            </a:xfrm>
            <a:custGeom>
              <a:avLst/>
              <a:gdLst>
                <a:gd name="T0" fmla="*/ 2066 w 2534"/>
                <a:gd name="T1" fmla="*/ 0 h 307"/>
                <a:gd name="T2" fmla="*/ 2102 w 2534"/>
                <a:gd name="T3" fmla="*/ 2 h 307"/>
                <a:gd name="T4" fmla="*/ 2150 w 2534"/>
                <a:gd name="T5" fmla="*/ 8 h 307"/>
                <a:gd name="T6" fmla="*/ 2210 w 2534"/>
                <a:gd name="T7" fmla="*/ 16 h 307"/>
                <a:gd name="T8" fmla="*/ 2279 w 2534"/>
                <a:gd name="T9" fmla="*/ 27 h 307"/>
                <a:gd name="T10" fmla="*/ 2357 w 2534"/>
                <a:gd name="T11" fmla="*/ 42 h 307"/>
                <a:gd name="T12" fmla="*/ 2421 w 2534"/>
                <a:gd name="T13" fmla="*/ 62 h 307"/>
                <a:gd name="T14" fmla="*/ 2471 w 2534"/>
                <a:gd name="T15" fmla="*/ 81 h 307"/>
                <a:gd name="T16" fmla="*/ 2507 w 2534"/>
                <a:gd name="T17" fmla="*/ 96 h 307"/>
                <a:gd name="T18" fmla="*/ 2528 w 2534"/>
                <a:gd name="T19" fmla="*/ 112 h 307"/>
                <a:gd name="T20" fmla="*/ 2534 w 2534"/>
                <a:gd name="T21" fmla="*/ 127 h 307"/>
                <a:gd name="T22" fmla="*/ 2526 w 2534"/>
                <a:gd name="T23" fmla="*/ 148 h 307"/>
                <a:gd name="T24" fmla="*/ 2501 w 2534"/>
                <a:gd name="T25" fmla="*/ 169 h 307"/>
                <a:gd name="T26" fmla="*/ 2457 w 2534"/>
                <a:gd name="T27" fmla="*/ 186 h 307"/>
                <a:gd name="T28" fmla="*/ 2398 w 2534"/>
                <a:gd name="T29" fmla="*/ 204 h 307"/>
                <a:gd name="T30" fmla="*/ 2321 w 2534"/>
                <a:gd name="T31" fmla="*/ 219 h 307"/>
                <a:gd name="T32" fmla="*/ 2223 w 2534"/>
                <a:gd name="T33" fmla="*/ 225 h 307"/>
                <a:gd name="T34" fmla="*/ 2125 w 2534"/>
                <a:gd name="T35" fmla="*/ 229 h 307"/>
                <a:gd name="T36" fmla="*/ 2035 w 2534"/>
                <a:gd name="T37" fmla="*/ 232 h 307"/>
                <a:gd name="T38" fmla="*/ 1952 w 2534"/>
                <a:gd name="T39" fmla="*/ 236 h 307"/>
                <a:gd name="T40" fmla="*/ 1876 w 2534"/>
                <a:gd name="T41" fmla="*/ 238 h 307"/>
                <a:gd name="T42" fmla="*/ 1816 w 2534"/>
                <a:gd name="T43" fmla="*/ 242 h 307"/>
                <a:gd name="T44" fmla="*/ 1778 w 2534"/>
                <a:gd name="T45" fmla="*/ 244 h 307"/>
                <a:gd name="T46" fmla="*/ 1728 w 2534"/>
                <a:gd name="T47" fmla="*/ 246 h 307"/>
                <a:gd name="T48" fmla="*/ 1668 w 2534"/>
                <a:gd name="T49" fmla="*/ 250 h 307"/>
                <a:gd name="T50" fmla="*/ 1601 w 2534"/>
                <a:gd name="T51" fmla="*/ 254 h 307"/>
                <a:gd name="T52" fmla="*/ 1524 w 2534"/>
                <a:gd name="T53" fmla="*/ 259 h 307"/>
                <a:gd name="T54" fmla="*/ 1436 w 2534"/>
                <a:gd name="T55" fmla="*/ 263 h 307"/>
                <a:gd name="T56" fmla="*/ 1340 w 2534"/>
                <a:gd name="T57" fmla="*/ 269 h 307"/>
                <a:gd name="T58" fmla="*/ 1234 w 2534"/>
                <a:gd name="T59" fmla="*/ 275 h 307"/>
                <a:gd name="T60" fmla="*/ 1119 w 2534"/>
                <a:gd name="T61" fmla="*/ 280 h 307"/>
                <a:gd name="T62" fmla="*/ 994 w 2534"/>
                <a:gd name="T63" fmla="*/ 288 h 307"/>
                <a:gd name="T64" fmla="*/ 860 w 2534"/>
                <a:gd name="T65" fmla="*/ 294 h 307"/>
                <a:gd name="T66" fmla="*/ 735 w 2534"/>
                <a:gd name="T67" fmla="*/ 300 h 307"/>
                <a:gd name="T68" fmla="*/ 624 w 2534"/>
                <a:gd name="T69" fmla="*/ 303 h 307"/>
                <a:gd name="T70" fmla="*/ 530 w 2534"/>
                <a:gd name="T71" fmla="*/ 305 h 307"/>
                <a:gd name="T72" fmla="*/ 449 w 2534"/>
                <a:gd name="T73" fmla="*/ 307 h 307"/>
                <a:gd name="T74" fmla="*/ 388 w 2534"/>
                <a:gd name="T75" fmla="*/ 307 h 307"/>
                <a:gd name="T76" fmla="*/ 332 w 2534"/>
                <a:gd name="T77" fmla="*/ 307 h 307"/>
                <a:gd name="T78" fmla="*/ 234 w 2534"/>
                <a:gd name="T79" fmla="*/ 300 h 307"/>
                <a:gd name="T80" fmla="*/ 148 w 2534"/>
                <a:gd name="T81" fmla="*/ 284 h 307"/>
                <a:gd name="T82" fmla="*/ 98 w 2534"/>
                <a:gd name="T83" fmla="*/ 269 h 307"/>
                <a:gd name="T84" fmla="*/ 58 w 2534"/>
                <a:gd name="T85" fmla="*/ 255 h 307"/>
                <a:gd name="T86" fmla="*/ 29 w 2534"/>
                <a:gd name="T87" fmla="*/ 242 h 307"/>
                <a:gd name="T88" fmla="*/ 10 w 2534"/>
                <a:gd name="T89" fmla="*/ 227 h 307"/>
                <a:gd name="T90" fmla="*/ 2 w 2534"/>
                <a:gd name="T91" fmla="*/ 211 h 307"/>
                <a:gd name="T92" fmla="*/ 4 w 2534"/>
                <a:gd name="T93" fmla="*/ 188 h 307"/>
                <a:gd name="T94" fmla="*/ 25 w 2534"/>
                <a:gd name="T95" fmla="*/ 167 h 307"/>
                <a:gd name="T96" fmla="*/ 61 w 2534"/>
                <a:gd name="T97" fmla="*/ 150 h 307"/>
                <a:gd name="T98" fmla="*/ 113 w 2534"/>
                <a:gd name="T99" fmla="*/ 138 h 307"/>
                <a:gd name="T100" fmla="*/ 182 w 2534"/>
                <a:gd name="T101" fmla="*/ 129 h 307"/>
                <a:gd name="T102" fmla="*/ 436 w 2534"/>
                <a:gd name="T103" fmla="*/ 115 h 307"/>
                <a:gd name="T104" fmla="*/ 1029 w 2534"/>
                <a:gd name="T105" fmla="*/ 77 h 307"/>
                <a:gd name="T106" fmla="*/ 1607 w 2534"/>
                <a:gd name="T107" fmla="*/ 33 h 307"/>
                <a:gd name="T108" fmla="*/ 1851 w 2534"/>
                <a:gd name="T109" fmla="*/ 14 h 307"/>
                <a:gd name="T110" fmla="*/ 1920 w 2534"/>
                <a:gd name="T111" fmla="*/ 8 h 307"/>
                <a:gd name="T112" fmla="*/ 1973 w 2534"/>
                <a:gd name="T113" fmla="*/ 4 h 307"/>
                <a:gd name="T114" fmla="*/ 2014 w 2534"/>
                <a:gd name="T115" fmla="*/ 0 h 307"/>
                <a:gd name="T116" fmla="*/ 2039 w 2534"/>
                <a:gd name="T117" fmla="*/ 0 h 307"/>
                <a:gd name="T118" fmla="*/ 2048 w 2534"/>
                <a:gd name="T119" fmla="*/ 0 h 30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534"/>
                <a:gd name="T181" fmla="*/ 0 h 307"/>
                <a:gd name="T182" fmla="*/ 2534 w 2534"/>
                <a:gd name="T183" fmla="*/ 307 h 30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534" h="307">
                  <a:moveTo>
                    <a:pt x="2048" y="0"/>
                  </a:moveTo>
                  <a:lnTo>
                    <a:pt x="2056" y="0"/>
                  </a:lnTo>
                  <a:lnTo>
                    <a:pt x="2066" y="0"/>
                  </a:lnTo>
                  <a:lnTo>
                    <a:pt x="2077" y="0"/>
                  </a:lnTo>
                  <a:lnTo>
                    <a:pt x="2089" y="2"/>
                  </a:lnTo>
                  <a:lnTo>
                    <a:pt x="2102" y="2"/>
                  </a:lnTo>
                  <a:lnTo>
                    <a:pt x="2117" y="4"/>
                  </a:lnTo>
                  <a:lnTo>
                    <a:pt x="2133" y="6"/>
                  </a:lnTo>
                  <a:lnTo>
                    <a:pt x="2150" y="8"/>
                  </a:lnTo>
                  <a:lnTo>
                    <a:pt x="2169" y="10"/>
                  </a:lnTo>
                  <a:lnTo>
                    <a:pt x="2188" y="14"/>
                  </a:lnTo>
                  <a:lnTo>
                    <a:pt x="2210" y="16"/>
                  </a:lnTo>
                  <a:lnTo>
                    <a:pt x="2231" y="19"/>
                  </a:lnTo>
                  <a:lnTo>
                    <a:pt x="2254" y="23"/>
                  </a:lnTo>
                  <a:lnTo>
                    <a:pt x="2279" y="27"/>
                  </a:lnTo>
                  <a:lnTo>
                    <a:pt x="2305" y="31"/>
                  </a:lnTo>
                  <a:lnTo>
                    <a:pt x="2332" y="37"/>
                  </a:lnTo>
                  <a:lnTo>
                    <a:pt x="2357" y="42"/>
                  </a:lnTo>
                  <a:lnTo>
                    <a:pt x="2380" y="50"/>
                  </a:lnTo>
                  <a:lnTo>
                    <a:pt x="2401" y="56"/>
                  </a:lnTo>
                  <a:lnTo>
                    <a:pt x="2421" y="62"/>
                  </a:lnTo>
                  <a:lnTo>
                    <a:pt x="2440" y="67"/>
                  </a:lnTo>
                  <a:lnTo>
                    <a:pt x="2457" y="75"/>
                  </a:lnTo>
                  <a:lnTo>
                    <a:pt x="2471" y="81"/>
                  </a:lnTo>
                  <a:lnTo>
                    <a:pt x="2484" y="87"/>
                  </a:lnTo>
                  <a:lnTo>
                    <a:pt x="2497" y="92"/>
                  </a:lnTo>
                  <a:lnTo>
                    <a:pt x="2507" y="96"/>
                  </a:lnTo>
                  <a:lnTo>
                    <a:pt x="2515" y="102"/>
                  </a:lnTo>
                  <a:lnTo>
                    <a:pt x="2522" y="108"/>
                  </a:lnTo>
                  <a:lnTo>
                    <a:pt x="2528" y="112"/>
                  </a:lnTo>
                  <a:lnTo>
                    <a:pt x="2532" y="117"/>
                  </a:lnTo>
                  <a:lnTo>
                    <a:pt x="2534" y="121"/>
                  </a:lnTo>
                  <a:lnTo>
                    <a:pt x="2534" y="127"/>
                  </a:lnTo>
                  <a:lnTo>
                    <a:pt x="2534" y="135"/>
                  </a:lnTo>
                  <a:lnTo>
                    <a:pt x="2530" y="142"/>
                  </a:lnTo>
                  <a:lnTo>
                    <a:pt x="2526" y="148"/>
                  </a:lnTo>
                  <a:lnTo>
                    <a:pt x="2519" y="156"/>
                  </a:lnTo>
                  <a:lnTo>
                    <a:pt x="2511" y="163"/>
                  </a:lnTo>
                  <a:lnTo>
                    <a:pt x="2501" y="169"/>
                  </a:lnTo>
                  <a:lnTo>
                    <a:pt x="2488" y="175"/>
                  </a:lnTo>
                  <a:lnTo>
                    <a:pt x="2474" y="181"/>
                  </a:lnTo>
                  <a:lnTo>
                    <a:pt x="2457" y="186"/>
                  </a:lnTo>
                  <a:lnTo>
                    <a:pt x="2440" y="192"/>
                  </a:lnTo>
                  <a:lnTo>
                    <a:pt x="2419" y="198"/>
                  </a:lnTo>
                  <a:lnTo>
                    <a:pt x="2398" y="204"/>
                  </a:lnTo>
                  <a:lnTo>
                    <a:pt x="2375" y="209"/>
                  </a:lnTo>
                  <a:lnTo>
                    <a:pt x="2348" y="213"/>
                  </a:lnTo>
                  <a:lnTo>
                    <a:pt x="2321" y="219"/>
                  </a:lnTo>
                  <a:lnTo>
                    <a:pt x="2290" y="223"/>
                  </a:lnTo>
                  <a:lnTo>
                    <a:pt x="2256" y="225"/>
                  </a:lnTo>
                  <a:lnTo>
                    <a:pt x="2223" y="225"/>
                  </a:lnTo>
                  <a:lnTo>
                    <a:pt x="2188" y="227"/>
                  </a:lnTo>
                  <a:lnTo>
                    <a:pt x="2158" y="229"/>
                  </a:lnTo>
                  <a:lnTo>
                    <a:pt x="2125" y="229"/>
                  </a:lnTo>
                  <a:lnTo>
                    <a:pt x="2094" y="231"/>
                  </a:lnTo>
                  <a:lnTo>
                    <a:pt x="2064" y="231"/>
                  </a:lnTo>
                  <a:lnTo>
                    <a:pt x="2035" y="232"/>
                  </a:lnTo>
                  <a:lnTo>
                    <a:pt x="2006" y="232"/>
                  </a:lnTo>
                  <a:lnTo>
                    <a:pt x="1979" y="234"/>
                  </a:lnTo>
                  <a:lnTo>
                    <a:pt x="1952" y="236"/>
                  </a:lnTo>
                  <a:lnTo>
                    <a:pt x="1925" y="236"/>
                  </a:lnTo>
                  <a:lnTo>
                    <a:pt x="1900" y="238"/>
                  </a:lnTo>
                  <a:lnTo>
                    <a:pt x="1876" y="238"/>
                  </a:lnTo>
                  <a:lnTo>
                    <a:pt x="1851" y="240"/>
                  </a:lnTo>
                  <a:lnTo>
                    <a:pt x="1828" y="242"/>
                  </a:lnTo>
                  <a:lnTo>
                    <a:pt x="1816" y="242"/>
                  </a:lnTo>
                  <a:lnTo>
                    <a:pt x="1804" y="242"/>
                  </a:lnTo>
                  <a:lnTo>
                    <a:pt x="1791" y="244"/>
                  </a:lnTo>
                  <a:lnTo>
                    <a:pt x="1778" y="244"/>
                  </a:lnTo>
                  <a:lnTo>
                    <a:pt x="1762" y="244"/>
                  </a:lnTo>
                  <a:lnTo>
                    <a:pt x="1745" y="246"/>
                  </a:lnTo>
                  <a:lnTo>
                    <a:pt x="1728" y="246"/>
                  </a:lnTo>
                  <a:lnTo>
                    <a:pt x="1708" y="248"/>
                  </a:lnTo>
                  <a:lnTo>
                    <a:pt x="1689" y="250"/>
                  </a:lnTo>
                  <a:lnTo>
                    <a:pt x="1668" y="250"/>
                  </a:lnTo>
                  <a:lnTo>
                    <a:pt x="1647" y="252"/>
                  </a:lnTo>
                  <a:lnTo>
                    <a:pt x="1624" y="254"/>
                  </a:lnTo>
                  <a:lnTo>
                    <a:pt x="1601" y="254"/>
                  </a:lnTo>
                  <a:lnTo>
                    <a:pt x="1576" y="255"/>
                  </a:lnTo>
                  <a:lnTo>
                    <a:pt x="1551" y="257"/>
                  </a:lnTo>
                  <a:lnTo>
                    <a:pt x="1524" y="259"/>
                  </a:lnTo>
                  <a:lnTo>
                    <a:pt x="1495" y="259"/>
                  </a:lnTo>
                  <a:lnTo>
                    <a:pt x="1467" y="261"/>
                  </a:lnTo>
                  <a:lnTo>
                    <a:pt x="1436" y="263"/>
                  </a:lnTo>
                  <a:lnTo>
                    <a:pt x="1405" y="265"/>
                  </a:lnTo>
                  <a:lnTo>
                    <a:pt x="1373" y="267"/>
                  </a:lnTo>
                  <a:lnTo>
                    <a:pt x="1340" y="269"/>
                  </a:lnTo>
                  <a:lnTo>
                    <a:pt x="1305" y="271"/>
                  </a:lnTo>
                  <a:lnTo>
                    <a:pt x="1271" y="273"/>
                  </a:lnTo>
                  <a:lnTo>
                    <a:pt x="1234" y="275"/>
                  </a:lnTo>
                  <a:lnTo>
                    <a:pt x="1198" y="277"/>
                  </a:lnTo>
                  <a:lnTo>
                    <a:pt x="1159" y="279"/>
                  </a:lnTo>
                  <a:lnTo>
                    <a:pt x="1119" y="280"/>
                  </a:lnTo>
                  <a:lnTo>
                    <a:pt x="1079" y="282"/>
                  </a:lnTo>
                  <a:lnTo>
                    <a:pt x="1037" y="284"/>
                  </a:lnTo>
                  <a:lnTo>
                    <a:pt x="994" y="288"/>
                  </a:lnTo>
                  <a:lnTo>
                    <a:pt x="950" y="290"/>
                  </a:lnTo>
                  <a:lnTo>
                    <a:pt x="904" y="292"/>
                  </a:lnTo>
                  <a:lnTo>
                    <a:pt x="860" y="294"/>
                  </a:lnTo>
                  <a:lnTo>
                    <a:pt x="816" y="296"/>
                  </a:lnTo>
                  <a:lnTo>
                    <a:pt x="774" y="298"/>
                  </a:lnTo>
                  <a:lnTo>
                    <a:pt x="735" y="300"/>
                  </a:lnTo>
                  <a:lnTo>
                    <a:pt x="697" y="302"/>
                  </a:lnTo>
                  <a:lnTo>
                    <a:pt x="658" y="302"/>
                  </a:lnTo>
                  <a:lnTo>
                    <a:pt x="624" y="303"/>
                  </a:lnTo>
                  <a:lnTo>
                    <a:pt x="591" y="305"/>
                  </a:lnTo>
                  <a:lnTo>
                    <a:pt x="559" y="305"/>
                  </a:lnTo>
                  <a:lnTo>
                    <a:pt x="530" y="305"/>
                  </a:lnTo>
                  <a:lnTo>
                    <a:pt x="501" y="307"/>
                  </a:lnTo>
                  <a:lnTo>
                    <a:pt x="474" y="307"/>
                  </a:lnTo>
                  <a:lnTo>
                    <a:pt x="449" y="307"/>
                  </a:lnTo>
                  <a:lnTo>
                    <a:pt x="428" y="307"/>
                  </a:lnTo>
                  <a:lnTo>
                    <a:pt x="407" y="307"/>
                  </a:lnTo>
                  <a:lnTo>
                    <a:pt x="388" y="307"/>
                  </a:lnTo>
                  <a:lnTo>
                    <a:pt x="369" y="307"/>
                  </a:lnTo>
                  <a:lnTo>
                    <a:pt x="349" y="307"/>
                  </a:lnTo>
                  <a:lnTo>
                    <a:pt x="332" y="307"/>
                  </a:lnTo>
                  <a:lnTo>
                    <a:pt x="298" y="305"/>
                  </a:lnTo>
                  <a:lnTo>
                    <a:pt x="265" y="303"/>
                  </a:lnTo>
                  <a:lnTo>
                    <a:pt x="234" y="300"/>
                  </a:lnTo>
                  <a:lnTo>
                    <a:pt x="204" y="296"/>
                  </a:lnTo>
                  <a:lnTo>
                    <a:pt x="175" y="290"/>
                  </a:lnTo>
                  <a:lnTo>
                    <a:pt x="148" y="284"/>
                  </a:lnTo>
                  <a:lnTo>
                    <a:pt x="129" y="279"/>
                  </a:lnTo>
                  <a:lnTo>
                    <a:pt x="113" y="275"/>
                  </a:lnTo>
                  <a:lnTo>
                    <a:pt x="98" y="269"/>
                  </a:lnTo>
                  <a:lnTo>
                    <a:pt x="83" y="265"/>
                  </a:lnTo>
                  <a:lnTo>
                    <a:pt x="69" y="261"/>
                  </a:lnTo>
                  <a:lnTo>
                    <a:pt x="58" y="255"/>
                  </a:lnTo>
                  <a:lnTo>
                    <a:pt x="46" y="252"/>
                  </a:lnTo>
                  <a:lnTo>
                    <a:pt x="37" y="246"/>
                  </a:lnTo>
                  <a:lnTo>
                    <a:pt x="29" y="242"/>
                  </a:lnTo>
                  <a:lnTo>
                    <a:pt x="21" y="236"/>
                  </a:lnTo>
                  <a:lnTo>
                    <a:pt x="15" y="232"/>
                  </a:lnTo>
                  <a:lnTo>
                    <a:pt x="10" y="227"/>
                  </a:lnTo>
                  <a:lnTo>
                    <a:pt x="6" y="221"/>
                  </a:lnTo>
                  <a:lnTo>
                    <a:pt x="2" y="215"/>
                  </a:lnTo>
                  <a:lnTo>
                    <a:pt x="2" y="211"/>
                  </a:lnTo>
                  <a:lnTo>
                    <a:pt x="0" y="206"/>
                  </a:lnTo>
                  <a:lnTo>
                    <a:pt x="2" y="196"/>
                  </a:lnTo>
                  <a:lnTo>
                    <a:pt x="4" y="188"/>
                  </a:lnTo>
                  <a:lnTo>
                    <a:pt x="10" y="181"/>
                  </a:lnTo>
                  <a:lnTo>
                    <a:pt x="15" y="173"/>
                  </a:lnTo>
                  <a:lnTo>
                    <a:pt x="25" y="167"/>
                  </a:lnTo>
                  <a:lnTo>
                    <a:pt x="35" y="161"/>
                  </a:lnTo>
                  <a:lnTo>
                    <a:pt x="46" y="156"/>
                  </a:lnTo>
                  <a:lnTo>
                    <a:pt x="61" y="150"/>
                  </a:lnTo>
                  <a:lnTo>
                    <a:pt x="77" y="146"/>
                  </a:lnTo>
                  <a:lnTo>
                    <a:pt x="94" y="142"/>
                  </a:lnTo>
                  <a:lnTo>
                    <a:pt x="113" y="138"/>
                  </a:lnTo>
                  <a:lnTo>
                    <a:pt x="134" y="135"/>
                  </a:lnTo>
                  <a:lnTo>
                    <a:pt x="157" y="133"/>
                  </a:lnTo>
                  <a:lnTo>
                    <a:pt x="182" y="129"/>
                  </a:lnTo>
                  <a:lnTo>
                    <a:pt x="207" y="127"/>
                  </a:lnTo>
                  <a:lnTo>
                    <a:pt x="236" y="127"/>
                  </a:lnTo>
                  <a:lnTo>
                    <a:pt x="436" y="115"/>
                  </a:lnTo>
                  <a:lnTo>
                    <a:pt x="635" y="102"/>
                  </a:lnTo>
                  <a:lnTo>
                    <a:pt x="833" y="90"/>
                  </a:lnTo>
                  <a:lnTo>
                    <a:pt x="1029" y="77"/>
                  </a:lnTo>
                  <a:lnTo>
                    <a:pt x="1223" y="64"/>
                  </a:lnTo>
                  <a:lnTo>
                    <a:pt x="1415" y="48"/>
                  </a:lnTo>
                  <a:lnTo>
                    <a:pt x="1607" y="33"/>
                  </a:lnTo>
                  <a:lnTo>
                    <a:pt x="1795" y="17"/>
                  </a:lnTo>
                  <a:lnTo>
                    <a:pt x="1824" y="16"/>
                  </a:lnTo>
                  <a:lnTo>
                    <a:pt x="1851" y="14"/>
                  </a:lnTo>
                  <a:lnTo>
                    <a:pt x="1876" y="12"/>
                  </a:lnTo>
                  <a:lnTo>
                    <a:pt x="1899" y="10"/>
                  </a:lnTo>
                  <a:lnTo>
                    <a:pt x="1920" y="8"/>
                  </a:lnTo>
                  <a:lnTo>
                    <a:pt x="1939" y="6"/>
                  </a:lnTo>
                  <a:lnTo>
                    <a:pt x="1956" y="6"/>
                  </a:lnTo>
                  <a:lnTo>
                    <a:pt x="1973" y="4"/>
                  </a:lnTo>
                  <a:lnTo>
                    <a:pt x="1989" y="2"/>
                  </a:lnTo>
                  <a:lnTo>
                    <a:pt x="2000" y="2"/>
                  </a:lnTo>
                  <a:lnTo>
                    <a:pt x="2014" y="0"/>
                  </a:lnTo>
                  <a:lnTo>
                    <a:pt x="2023" y="0"/>
                  </a:lnTo>
                  <a:lnTo>
                    <a:pt x="2031" y="0"/>
                  </a:lnTo>
                  <a:lnTo>
                    <a:pt x="2039" y="0"/>
                  </a:lnTo>
                  <a:lnTo>
                    <a:pt x="2044" y="0"/>
                  </a:lnTo>
                  <a:lnTo>
                    <a:pt x="204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3590599" y="3944431"/>
              <a:ext cx="976230" cy="137307"/>
            </a:xfrm>
            <a:custGeom>
              <a:avLst/>
              <a:gdLst>
                <a:gd name="T0" fmla="*/ 2229 w 2663"/>
                <a:gd name="T1" fmla="*/ 2 h 315"/>
                <a:gd name="T2" fmla="*/ 2298 w 2663"/>
                <a:gd name="T3" fmla="*/ 14 h 315"/>
                <a:gd name="T4" fmla="*/ 2381 w 2663"/>
                <a:gd name="T5" fmla="*/ 37 h 315"/>
                <a:gd name="T6" fmla="*/ 2475 w 2663"/>
                <a:gd name="T7" fmla="*/ 69 h 315"/>
                <a:gd name="T8" fmla="*/ 2555 w 2663"/>
                <a:gd name="T9" fmla="*/ 108 h 315"/>
                <a:gd name="T10" fmla="*/ 2611 w 2663"/>
                <a:gd name="T11" fmla="*/ 144 h 315"/>
                <a:gd name="T12" fmla="*/ 2648 w 2663"/>
                <a:gd name="T13" fmla="*/ 177 h 315"/>
                <a:gd name="T14" fmla="*/ 2663 w 2663"/>
                <a:gd name="T15" fmla="*/ 206 h 315"/>
                <a:gd name="T16" fmla="*/ 2661 w 2663"/>
                <a:gd name="T17" fmla="*/ 221 h 315"/>
                <a:gd name="T18" fmla="*/ 2644 w 2663"/>
                <a:gd name="T19" fmla="*/ 233 h 315"/>
                <a:gd name="T20" fmla="*/ 2615 w 2663"/>
                <a:gd name="T21" fmla="*/ 238 h 315"/>
                <a:gd name="T22" fmla="*/ 2571 w 2663"/>
                <a:gd name="T23" fmla="*/ 242 h 315"/>
                <a:gd name="T24" fmla="*/ 2264 w 2663"/>
                <a:gd name="T25" fmla="*/ 244 h 315"/>
                <a:gd name="T26" fmla="*/ 2031 w 2663"/>
                <a:gd name="T27" fmla="*/ 252 h 315"/>
                <a:gd name="T28" fmla="*/ 1853 w 2663"/>
                <a:gd name="T29" fmla="*/ 258 h 315"/>
                <a:gd name="T30" fmla="*/ 1715 w 2663"/>
                <a:gd name="T31" fmla="*/ 265 h 315"/>
                <a:gd name="T32" fmla="*/ 1594 w 2663"/>
                <a:gd name="T33" fmla="*/ 269 h 315"/>
                <a:gd name="T34" fmla="*/ 1482 w 2663"/>
                <a:gd name="T35" fmla="*/ 275 h 315"/>
                <a:gd name="T36" fmla="*/ 1377 w 2663"/>
                <a:gd name="T37" fmla="*/ 279 h 315"/>
                <a:gd name="T38" fmla="*/ 1281 w 2663"/>
                <a:gd name="T39" fmla="*/ 283 h 315"/>
                <a:gd name="T40" fmla="*/ 1193 w 2663"/>
                <a:gd name="T41" fmla="*/ 286 h 315"/>
                <a:gd name="T42" fmla="*/ 1114 w 2663"/>
                <a:gd name="T43" fmla="*/ 290 h 315"/>
                <a:gd name="T44" fmla="*/ 1041 w 2663"/>
                <a:gd name="T45" fmla="*/ 292 h 315"/>
                <a:gd name="T46" fmla="*/ 978 w 2663"/>
                <a:gd name="T47" fmla="*/ 296 h 315"/>
                <a:gd name="T48" fmla="*/ 924 w 2663"/>
                <a:gd name="T49" fmla="*/ 298 h 315"/>
                <a:gd name="T50" fmla="*/ 876 w 2663"/>
                <a:gd name="T51" fmla="*/ 300 h 315"/>
                <a:gd name="T52" fmla="*/ 837 w 2663"/>
                <a:gd name="T53" fmla="*/ 300 h 315"/>
                <a:gd name="T54" fmla="*/ 807 w 2663"/>
                <a:gd name="T55" fmla="*/ 302 h 315"/>
                <a:gd name="T56" fmla="*/ 784 w 2663"/>
                <a:gd name="T57" fmla="*/ 302 h 315"/>
                <a:gd name="T58" fmla="*/ 770 w 2663"/>
                <a:gd name="T59" fmla="*/ 302 h 315"/>
                <a:gd name="T60" fmla="*/ 763 w 2663"/>
                <a:gd name="T61" fmla="*/ 304 h 315"/>
                <a:gd name="T62" fmla="*/ 663 w 2663"/>
                <a:gd name="T63" fmla="*/ 306 h 315"/>
                <a:gd name="T64" fmla="*/ 542 w 2663"/>
                <a:gd name="T65" fmla="*/ 309 h 315"/>
                <a:gd name="T66" fmla="*/ 436 w 2663"/>
                <a:gd name="T67" fmla="*/ 313 h 315"/>
                <a:gd name="T68" fmla="*/ 344 w 2663"/>
                <a:gd name="T69" fmla="*/ 315 h 315"/>
                <a:gd name="T70" fmla="*/ 260 w 2663"/>
                <a:gd name="T71" fmla="*/ 313 h 315"/>
                <a:gd name="T72" fmla="*/ 185 w 2663"/>
                <a:gd name="T73" fmla="*/ 306 h 315"/>
                <a:gd name="T74" fmla="*/ 121 w 2663"/>
                <a:gd name="T75" fmla="*/ 290 h 315"/>
                <a:gd name="T76" fmla="*/ 73 w 2663"/>
                <a:gd name="T77" fmla="*/ 267 h 315"/>
                <a:gd name="T78" fmla="*/ 27 w 2663"/>
                <a:gd name="T79" fmla="*/ 225 h 315"/>
                <a:gd name="T80" fmla="*/ 6 w 2663"/>
                <a:gd name="T81" fmla="*/ 194 h 315"/>
                <a:gd name="T82" fmla="*/ 0 w 2663"/>
                <a:gd name="T83" fmla="*/ 169 h 315"/>
                <a:gd name="T84" fmla="*/ 2 w 2663"/>
                <a:gd name="T85" fmla="*/ 142 h 315"/>
                <a:gd name="T86" fmla="*/ 20 w 2663"/>
                <a:gd name="T87" fmla="*/ 121 h 315"/>
                <a:gd name="T88" fmla="*/ 48 w 2663"/>
                <a:gd name="T89" fmla="*/ 110 h 315"/>
                <a:gd name="T90" fmla="*/ 93 w 2663"/>
                <a:gd name="T91" fmla="*/ 104 h 315"/>
                <a:gd name="T92" fmla="*/ 713 w 2663"/>
                <a:gd name="T93" fmla="*/ 81 h 315"/>
                <a:gd name="T94" fmla="*/ 1475 w 2663"/>
                <a:gd name="T95" fmla="*/ 43 h 315"/>
                <a:gd name="T96" fmla="*/ 1730 w 2663"/>
                <a:gd name="T97" fmla="*/ 25 h 315"/>
                <a:gd name="T98" fmla="*/ 1818 w 2663"/>
                <a:gd name="T99" fmla="*/ 20 h 315"/>
                <a:gd name="T100" fmla="*/ 1899 w 2663"/>
                <a:gd name="T101" fmla="*/ 14 h 315"/>
                <a:gd name="T102" fmla="*/ 1970 w 2663"/>
                <a:gd name="T103" fmla="*/ 10 h 315"/>
                <a:gd name="T104" fmla="*/ 2033 w 2663"/>
                <a:gd name="T105" fmla="*/ 6 h 315"/>
                <a:gd name="T106" fmla="*/ 2089 w 2663"/>
                <a:gd name="T107" fmla="*/ 4 h 315"/>
                <a:gd name="T108" fmla="*/ 2137 w 2663"/>
                <a:gd name="T109" fmla="*/ 2 h 315"/>
                <a:gd name="T110" fmla="*/ 2175 w 2663"/>
                <a:gd name="T111" fmla="*/ 0 h 31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663"/>
                <a:gd name="T169" fmla="*/ 0 h 315"/>
                <a:gd name="T170" fmla="*/ 2663 w 2663"/>
                <a:gd name="T171" fmla="*/ 315 h 31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663" h="315">
                  <a:moveTo>
                    <a:pt x="2185" y="0"/>
                  </a:moveTo>
                  <a:lnTo>
                    <a:pt x="2198" y="0"/>
                  </a:lnTo>
                  <a:lnTo>
                    <a:pt x="2214" y="2"/>
                  </a:lnTo>
                  <a:lnTo>
                    <a:pt x="2229" y="2"/>
                  </a:lnTo>
                  <a:lnTo>
                    <a:pt x="2244" y="4"/>
                  </a:lnTo>
                  <a:lnTo>
                    <a:pt x="2262" y="8"/>
                  </a:lnTo>
                  <a:lnTo>
                    <a:pt x="2281" y="10"/>
                  </a:lnTo>
                  <a:lnTo>
                    <a:pt x="2298" y="14"/>
                  </a:lnTo>
                  <a:lnTo>
                    <a:pt x="2319" y="20"/>
                  </a:lnTo>
                  <a:lnTo>
                    <a:pt x="2339" y="23"/>
                  </a:lnTo>
                  <a:lnTo>
                    <a:pt x="2360" y="29"/>
                  </a:lnTo>
                  <a:lnTo>
                    <a:pt x="2381" y="37"/>
                  </a:lnTo>
                  <a:lnTo>
                    <a:pt x="2404" y="45"/>
                  </a:lnTo>
                  <a:lnTo>
                    <a:pt x="2427" y="52"/>
                  </a:lnTo>
                  <a:lnTo>
                    <a:pt x="2452" y="60"/>
                  </a:lnTo>
                  <a:lnTo>
                    <a:pt x="2475" y="69"/>
                  </a:lnTo>
                  <a:lnTo>
                    <a:pt x="2502" y="79"/>
                  </a:lnTo>
                  <a:lnTo>
                    <a:pt x="2521" y="89"/>
                  </a:lnTo>
                  <a:lnTo>
                    <a:pt x="2538" y="98"/>
                  </a:lnTo>
                  <a:lnTo>
                    <a:pt x="2555" y="108"/>
                  </a:lnTo>
                  <a:lnTo>
                    <a:pt x="2571" y="117"/>
                  </a:lnTo>
                  <a:lnTo>
                    <a:pt x="2586" y="127"/>
                  </a:lnTo>
                  <a:lnTo>
                    <a:pt x="2600" y="137"/>
                  </a:lnTo>
                  <a:lnTo>
                    <a:pt x="2611" y="144"/>
                  </a:lnTo>
                  <a:lnTo>
                    <a:pt x="2623" y="152"/>
                  </a:lnTo>
                  <a:lnTo>
                    <a:pt x="2632" y="162"/>
                  </a:lnTo>
                  <a:lnTo>
                    <a:pt x="2640" y="169"/>
                  </a:lnTo>
                  <a:lnTo>
                    <a:pt x="2648" y="177"/>
                  </a:lnTo>
                  <a:lnTo>
                    <a:pt x="2653" y="185"/>
                  </a:lnTo>
                  <a:lnTo>
                    <a:pt x="2657" y="190"/>
                  </a:lnTo>
                  <a:lnTo>
                    <a:pt x="2661" y="198"/>
                  </a:lnTo>
                  <a:lnTo>
                    <a:pt x="2663" y="206"/>
                  </a:lnTo>
                  <a:lnTo>
                    <a:pt x="2663" y="212"/>
                  </a:lnTo>
                  <a:lnTo>
                    <a:pt x="2663" y="215"/>
                  </a:lnTo>
                  <a:lnTo>
                    <a:pt x="2663" y="219"/>
                  </a:lnTo>
                  <a:lnTo>
                    <a:pt x="2661" y="221"/>
                  </a:lnTo>
                  <a:lnTo>
                    <a:pt x="2657" y="225"/>
                  </a:lnTo>
                  <a:lnTo>
                    <a:pt x="2653" y="227"/>
                  </a:lnTo>
                  <a:lnTo>
                    <a:pt x="2649" y="229"/>
                  </a:lnTo>
                  <a:lnTo>
                    <a:pt x="2644" y="233"/>
                  </a:lnTo>
                  <a:lnTo>
                    <a:pt x="2638" y="235"/>
                  </a:lnTo>
                  <a:lnTo>
                    <a:pt x="2632" y="236"/>
                  </a:lnTo>
                  <a:lnTo>
                    <a:pt x="2623" y="238"/>
                  </a:lnTo>
                  <a:lnTo>
                    <a:pt x="2615" y="238"/>
                  </a:lnTo>
                  <a:lnTo>
                    <a:pt x="2605" y="240"/>
                  </a:lnTo>
                  <a:lnTo>
                    <a:pt x="2596" y="240"/>
                  </a:lnTo>
                  <a:lnTo>
                    <a:pt x="2584" y="242"/>
                  </a:lnTo>
                  <a:lnTo>
                    <a:pt x="2571" y="242"/>
                  </a:lnTo>
                  <a:lnTo>
                    <a:pt x="2557" y="242"/>
                  </a:lnTo>
                  <a:lnTo>
                    <a:pt x="2458" y="242"/>
                  </a:lnTo>
                  <a:lnTo>
                    <a:pt x="2360" y="244"/>
                  </a:lnTo>
                  <a:lnTo>
                    <a:pt x="2264" y="244"/>
                  </a:lnTo>
                  <a:lnTo>
                    <a:pt x="2170" y="246"/>
                  </a:lnTo>
                  <a:lnTo>
                    <a:pt x="2124" y="248"/>
                  </a:lnTo>
                  <a:lnTo>
                    <a:pt x="2077" y="250"/>
                  </a:lnTo>
                  <a:lnTo>
                    <a:pt x="2031" y="252"/>
                  </a:lnTo>
                  <a:lnTo>
                    <a:pt x="1985" y="252"/>
                  </a:lnTo>
                  <a:lnTo>
                    <a:pt x="1941" y="254"/>
                  </a:lnTo>
                  <a:lnTo>
                    <a:pt x="1897" y="256"/>
                  </a:lnTo>
                  <a:lnTo>
                    <a:pt x="1853" y="258"/>
                  </a:lnTo>
                  <a:lnTo>
                    <a:pt x="1811" y="261"/>
                  </a:lnTo>
                  <a:lnTo>
                    <a:pt x="1778" y="261"/>
                  </a:lnTo>
                  <a:lnTo>
                    <a:pt x="1747" y="263"/>
                  </a:lnTo>
                  <a:lnTo>
                    <a:pt x="1715" y="265"/>
                  </a:lnTo>
                  <a:lnTo>
                    <a:pt x="1684" y="265"/>
                  </a:lnTo>
                  <a:lnTo>
                    <a:pt x="1653" y="267"/>
                  </a:lnTo>
                  <a:lnTo>
                    <a:pt x="1624" y="269"/>
                  </a:lnTo>
                  <a:lnTo>
                    <a:pt x="1594" y="269"/>
                  </a:lnTo>
                  <a:lnTo>
                    <a:pt x="1565" y="271"/>
                  </a:lnTo>
                  <a:lnTo>
                    <a:pt x="1536" y="273"/>
                  </a:lnTo>
                  <a:lnTo>
                    <a:pt x="1509" y="273"/>
                  </a:lnTo>
                  <a:lnTo>
                    <a:pt x="1482" y="275"/>
                  </a:lnTo>
                  <a:lnTo>
                    <a:pt x="1455" y="277"/>
                  </a:lnTo>
                  <a:lnTo>
                    <a:pt x="1429" y="277"/>
                  </a:lnTo>
                  <a:lnTo>
                    <a:pt x="1402" y="279"/>
                  </a:lnTo>
                  <a:lnTo>
                    <a:pt x="1377" y="279"/>
                  </a:lnTo>
                  <a:lnTo>
                    <a:pt x="1352" y="281"/>
                  </a:lnTo>
                  <a:lnTo>
                    <a:pt x="1329" y="281"/>
                  </a:lnTo>
                  <a:lnTo>
                    <a:pt x="1304" y="283"/>
                  </a:lnTo>
                  <a:lnTo>
                    <a:pt x="1281" y="283"/>
                  </a:lnTo>
                  <a:lnTo>
                    <a:pt x="1258" y="284"/>
                  </a:lnTo>
                  <a:lnTo>
                    <a:pt x="1237" y="284"/>
                  </a:lnTo>
                  <a:lnTo>
                    <a:pt x="1214" y="286"/>
                  </a:lnTo>
                  <a:lnTo>
                    <a:pt x="1193" y="286"/>
                  </a:lnTo>
                  <a:lnTo>
                    <a:pt x="1173" y="288"/>
                  </a:lnTo>
                  <a:lnTo>
                    <a:pt x="1152" y="288"/>
                  </a:lnTo>
                  <a:lnTo>
                    <a:pt x="1133" y="288"/>
                  </a:lnTo>
                  <a:lnTo>
                    <a:pt x="1114" y="290"/>
                  </a:lnTo>
                  <a:lnTo>
                    <a:pt x="1095" y="290"/>
                  </a:lnTo>
                  <a:lnTo>
                    <a:pt x="1077" y="292"/>
                  </a:lnTo>
                  <a:lnTo>
                    <a:pt x="1058" y="292"/>
                  </a:lnTo>
                  <a:lnTo>
                    <a:pt x="1041" y="292"/>
                  </a:lnTo>
                  <a:lnTo>
                    <a:pt x="1025" y="294"/>
                  </a:lnTo>
                  <a:lnTo>
                    <a:pt x="1008" y="294"/>
                  </a:lnTo>
                  <a:lnTo>
                    <a:pt x="993" y="294"/>
                  </a:lnTo>
                  <a:lnTo>
                    <a:pt x="978" y="296"/>
                  </a:lnTo>
                  <a:lnTo>
                    <a:pt x="964" y="296"/>
                  </a:lnTo>
                  <a:lnTo>
                    <a:pt x="949" y="296"/>
                  </a:lnTo>
                  <a:lnTo>
                    <a:pt x="935" y="296"/>
                  </a:lnTo>
                  <a:lnTo>
                    <a:pt x="924" y="298"/>
                  </a:lnTo>
                  <a:lnTo>
                    <a:pt x="910" y="298"/>
                  </a:lnTo>
                  <a:lnTo>
                    <a:pt x="899" y="298"/>
                  </a:lnTo>
                  <a:lnTo>
                    <a:pt x="887" y="298"/>
                  </a:lnTo>
                  <a:lnTo>
                    <a:pt x="876" y="300"/>
                  </a:lnTo>
                  <a:lnTo>
                    <a:pt x="866" y="300"/>
                  </a:lnTo>
                  <a:lnTo>
                    <a:pt x="855" y="300"/>
                  </a:lnTo>
                  <a:lnTo>
                    <a:pt x="847" y="300"/>
                  </a:lnTo>
                  <a:lnTo>
                    <a:pt x="837" y="300"/>
                  </a:lnTo>
                  <a:lnTo>
                    <a:pt x="828" y="300"/>
                  </a:lnTo>
                  <a:lnTo>
                    <a:pt x="820" y="302"/>
                  </a:lnTo>
                  <a:lnTo>
                    <a:pt x="812" y="302"/>
                  </a:lnTo>
                  <a:lnTo>
                    <a:pt x="807" y="302"/>
                  </a:lnTo>
                  <a:lnTo>
                    <a:pt x="801" y="302"/>
                  </a:lnTo>
                  <a:lnTo>
                    <a:pt x="793" y="302"/>
                  </a:lnTo>
                  <a:lnTo>
                    <a:pt x="789" y="302"/>
                  </a:lnTo>
                  <a:lnTo>
                    <a:pt x="784" y="302"/>
                  </a:lnTo>
                  <a:lnTo>
                    <a:pt x="780" y="302"/>
                  </a:lnTo>
                  <a:lnTo>
                    <a:pt x="776" y="302"/>
                  </a:lnTo>
                  <a:lnTo>
                    <a:pt x="772" y="302"/>
                  </a:lnTo>
                  <a:lnTo>
                    <a:pt x="770" y="302"/>
                  </a:lnTo>
                  <a:lnTo>
                    <a:pt x="766" y="302"/>
                  </a:lnTo>
                  <a:lnTo>
                    <a:pt x="764" y="304"/>
                  </a:lnTo>
                  <a:lnTo>
                    <a:pt x="763" y="304"/>
                  </a:lnTo>
                  <a:lnTo>
                    <a:pt x="728" y="304"/>
                  </a:lnTo>
                  <a:lnTo>
                    <a:pt x="695" y="306"/>
                  </a:lnTo>
                  <a:lnTo>
                    <a:pt x="663" y="306"/>
                  </a:lnTo>
                  <a:lnTo>
                    <a:pt x="630" y="307"/>
                  </a:lnTo>
                  <a:lnTo>
                    <a:pt x="599" y="307"/>
                  </a:lnTo>
                  <a:lnTo>
                    <a:pt x="571" y="309"/>
                  </a:lnTo>
                  <a:lnTo>
                    <a:pt x="542" y="309"/>
                  </a:lnTo>
                  <a:lnTo>
                    <a:pt x="513" y="311"/>
                  </a:lnTo>
                  <a:lnTo>
                    <a:pt x="486" y="311"/>
                  </a:lnTo>
                  <a:lnTo>
                    <a:pt x="461" y="313"/>
                  </a:lnTo>
                  <a:lnTo>
                    <a:pt x="436" y="313"/>
                  </a:lnTo>
                  <a:lnTo>
                    <a:pt x="411" y="313"/>
                  </a:lnTo>
                  <a:lnTo>
                    <a:pt x="388" y="315"/>
                  </a:lnTo>
                  <a:lnTo>
                    <a:pt x="367" y="315"/>
                  </a:lnTo>
                  <a:lnTo>
                    <a:pt x="344" y="315"/>
                  </a:lnTo>
                  <a:lnTo>
                    <a:pt x="325" y="315"/>
                  </a:lnTo>
                  <a:lnTo>
                    <a:pt x="302" y="315"/>
                  </a:lnTo>
                  <a:lnTo>
                    <a:pt x="281" y="313"/>
                  </a:lnTo>
                  <a:lnTo>
                    <a:pt x="260" y="313"/>
                  </a:lnTo>
                  <a:lnTo>
                    <a:pt x="238" y="311"/>
                  </a:lnTo>
                  <a:lnTo>
                    <a:pt x="219" y="309"/>
                  </a:lnTo>
                  <a:lnTo>
                    <a:pt x="202" y="307"/>
                  </a:lnTo>
                  <a:lnTo>
                    <a:pt x="185" y="306"/>
                  </a:lnTo>
                  <a:lnTo>
                    <a:pt x="167" y="302"/>
                  </a:lnTo>
                  <a:lnTo>
                    <a:pt x="152" y="298"/>
                  </a:lnTo>
                  <a:lnTo>
                    <a:pt x="137" y="294"/>
                  </a:lnTo>
                  <a:lnTo>
                    <a:pt x="121" y="290"/>
                  </a:lnTo>
                  <a:lnTo>
                    <a:pt x="108" y="284"/>
                  </a:lnTo>
                  <a:lnTo>
                    <a:pt x="96" y="279"/>
                  </a:lnTo>
                  <a:lnTo>
                    <a:pt x="85" y="273"/>
                  </a:lnTo>
                  <a:lnTo>
                    <a:pt x="73" y="267"/>
                  </a:lnTo>
                  <a:lnTo>
                    <a:pt x="66" y="261"/>
                  </a:lnTo>
                  <a:lnTo>
                    <a:pt x="50" y="248"/>
                  </a:lnTo>
                  <a:lnTo>
                    <a:pt x="37" y="236"/>
                  </a:lnTo>
                  <a:lnTo>
                    <a:pt x="27" y="225"/>
                  </a:lnTo>
                  <a:lnTo>
                    <a:pt x="18" y="212"/>
                  </a:lnTo>
                  <a:lnTo>
                    <a:pt x="14" y="206"/>
                  </a:lnTo>
                  <a:lnTo>
                    <a:pt x="10" y="200"/>
                  </a:lnTo>
                  <a:lnTo>
                    <a:pt x="6" y="194"/>
                  </a:lnTo>
                  <a:lnTo>
                    <a:pt x="4" y="187"/>
                  </a:lnTo>
                  <a:lnTo>
                    <a:pt x="2" y="181"/>
                  </a:lnTo>
                  <a:lnTo>
                    <a:pt x="0" y="175"/>
                  </a:lnTo>
                  <a:lnTo>
                    <a:pt x="0" y="169"/>
                  </a:lnTo>
                  <a:lnTo>
                    <a:pt x="0" y="164"/>
                  </a:lnTo>
                  <a:lnTo>
                    <a:pt x="0" y="156"/>
                  </a:lnTo>
                  <a:lnTo>
                    <a:pt x="0" y="148"/>
                  </a:lnTo>
                  <a:lnTo>
                    <a:pt x="2" y="142"/>
                  </a:lnTo>
                  <a:lnTo>
                    <a:pt x="6" y="137"/>
                  </a:lnTo>
                  <a:lnTo>
                    <a:pt x="10" y="131"/>
                  </a:lnTo>
                  <a:lnTo>
                    <a:pt x="14" y="127"/>
                  </a:lnTo>
                  <a:lnTo>
                    <a:pt x="20" y="121"/>
                  </a:lnTo>
                  <a:lnTo>
                    <a:pt x="25" y="117"/>
                  </a:lnTo>
                  <a:lnTo>
                    <a:pt x="31" y="114"/>
                  </a:lnTo>
                  <a:lnTo>
                    <a:pt x="39" y="112"/>
                  </a:lnTo>
                  <a:lnTo>
                    <a:pt x="48" y="110"/>
                  </a:lnTo>
                  <a:lnTo>
                    <a:pt x="58" y="106"/>
                  </a:lnTo>
                  <a:lnTo>
                    <a:pt x="68" y="106"/>
                  </a:lnTo>
                  <a:lnTo>
                    <a:pt x="79" y="104"/>
                  </a:lnTo>
                  <a:lnTo>
                    <a:pt x="93" y="104"/>
                  </a:lnTo>
                  <a:lnTo>
                    <a:pt x="106" y="104"/>
                  </a:lnTo>
                  <a:lnTo>
                    <a:pt x="311" y="96"/>
                  </a:lnTo>
                  <a:lnTo>
                    <a:pt x="513" y="89"/>
                  </a:lnTo>
                  <a:lnTo>
                    <a:pt x="713" y="81"/>
                  </a:lnTo>
                  <a:lnTo>
                    <a:pt x="908" y="71"/>
                  </a:lnTo>
                  <a:lnTo>
                    <a:pt x="1100" y="62"/>
                  </a:lnTo>
                  <a:lnTo>
                    <a:pt x="1290" y="52"/>
                  </a:lnTo>
                  <a:lnTo>
                    <a:pt x="1475" y="43"/>
                  </a:lnTo>
                  <a:lnTo>
                    <a:pt x="1657" y="31"/>
                  </a:lnTo>
                  <a:lnTo>
                    <a:pt x="1682" y="29"/>
                  </a:lnTo>
                  <a:lnTo>
                    <a:pt x="1705" y="27"/>
                  </a:lnTo>
                  <a:lnTo>
                    <a:pt x="1730" y="25"/>
                  </a:lnTo>
                  <a:lnTo>
                    <a:pt x="1753" y="23"/>
                  </a:lnTo>
                  <a:lnTo>
                    <a:pt x="1774" y="23"/>
                  </a:lnTo>
                  <a:lnTo>
                    <a:pt x="1797" y="21"/>
                  </a:lnTo>
                  <a:lnTo>
                    <a:pt x="1818" y="20"/>
                  </a:lnTo>
                  <a:lnTo>
                    <a:pt x="1839" y="18"/>
                  </a:lnTo>
                  <a:lnTo>
                    <a:pt x="1861" y="18"/>
                  </a:lnTo>
                  <a:lnTo>
                    <a:pt x="1880" y="16"/>
                  </a:lnTo>
                  <a:lnTo>
                    <a:pt x="1899" y="14"/>
                  </a:lnTo>
                  <a:lnTo>
                    <a:pt x="1918" y="14"/>
                  </a:lnTo>
                  <a:lnTo>
                    <a:pt x="1935" y="12"/>
                  </a:lnTo>
                  <a:lnTo>
                    <a:pt x="1953" y="10"/>
                  </a:lnTo>
                  <a:lnTo>
                    <a:pt x="1970" y="10"/>
                  </a:lnTo>
                  <a:lnTo>
                    <a:pt x="1987" y="8"/>
                  </a:lnTo>
                  <a:lnTo>
                    <a:pt x="2003" y="8"/>
                  </a:lnTo>
                  <a:lnTo>
                    <a:pt x="2020" y="6"/>
                  </a:lnTo>
                  <a:lnTo>
                    <a:pt x="2033" y="6"/>
                  </a:lnTo>
                  <a:lnTo>
                    <a:pt x="2049" y="6"/>
                  </a:lnTo>
                  <a:lnTo>
                    <a:pt x="2062" y="4"/>
                  </a:lnTo>
                  <a:lnTo>
                    <a:pt x="2076" y="4"/>
                  </a:lnTo>
                  <a:lnTo>
                    <a:pt x="2089" y="4"/>
                  </a:lnTo>
                  <a:lnTo>
                    <a:pt x="2102" y="2"/>
                  </a:lnTo>
                  <a:lnTo>
                    <a:pt x="2114" y="2"/>
                  </a:lnTo>
                  <a:lnTo>
                    <a:pt x="2125" y="2"/>
                  </a:lnTo>
                  <a:lnTo>
                    <a:pt x="2137" y="2"/>
                  </a:lnTo>
                  <a:lnTo>
                    <a:pt x="2147" y="0"/>
                  </a:lnTo>
                  <a:lnTo>
                    <a:pt x="2158" y="0"/>
                  </a:lnTo>
                  <a:lnTo>
                    <a:pt x="2168" y="0"/>
                  </a:lnTo>
                  <a:lnTo>
                    <a:pt x="2175" y="0"/>
                  </a:lnTo>
                  <a:lnTo>
                    <a:pt x="218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40964" name="Picture 4" descr="File:USPS mailbox in Okinawa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199742"/>
            <a:ext cx="2667000" cy="3448707"/>
          </a:xfrm>
          <a:prstGeom prst="rect">
            <a:avLst/>
          </a:prstGeom>
          <a:noFill/>
        </p:spPr>
      </p:pic>
      <p:pic>
        <p:nvPicPr>
          <p:cNvPr id="40966" name="Picture 6" descr="File:3 D-Box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29200" y="3581400"/>
            <a:ext cx="3619500" cy="3009901"/>
          </a:xfrm>
          <a:prstGeom prst="rect">
            <a:avLst/>
          </a:prstGeom>
          <a:noFill/>
        </p:spPr>
      </p:pic>
      <p:pic>
        <p:nvPicPr>
          <p:cNvPr id="40967" name="Picture 7" descr="C:\Users\Meishing\Desktop\meizhou pics\箱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2800" y="990600"/>
            <a:ext cx="933450" cy="13430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3" name="TextBox 32"/>
          <p:cNvSpPr txBox="1"/>
          <p:nvPr/>
        </p:nvSpPr>
        <p:spPr>
          <a:xfrm>
            <a:off x="8305800" y="6611779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70" decel="100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770" decel="100000"/>
                                        <p:tgtEl>
                                          <p:spTgt spid="409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096000" y="30480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皮膚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00400" y="4495800"/>
            <a:ext cx="609600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皮包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5" name="Picture 2" descr="C:\Users\Meishing\Desktop\meizhou pics\45-2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58333" r="29167"/>
          <a:stretch>
            <a:fillRect/>
          </a:stretch>
        </p:blipFill>
        <p:spPr bwMode="auto">
          <a:xfrm>
            <a:off x="990599" y="1143000"/>
            <a:ext cx="1465997" cy="1383406"/>
          </a:xfrm>
          <a:prstGeom prst="rect">
            <a:avLst/>
          </a:prstGeom>
          <a:noFill/>
        </p:spPr>
      </p:pic>
      <p:pic>
        <p:nvPicPr>
          <p:cNvPr id="38914" name="Picture 2" descr="File:Rogue Wallet - Front Pocket Walle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1" y="3356163"/>
            <a:ext cx="2514599" cy="3254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6" name="Picture 4" descr="File:Typical Skin Telangiectasia in Adult HHT Patient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59400" y="3962400"/>
            <a:ext cx="31750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7" name="Picture 5" descr="C:\Users\Meishing\Desktop\meizhou pics\皮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2800" y="1219200"/>
            <a:ext cx="3848100" cy="11334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TextBox 18"/>
          <p:cNvSpPr txBox="1"/>
          <p:nvPr/>
        </p:nvSpPr>
        <p:spPr>
          <a:xfrm>
            <a:off x="8305800" y="6611779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6019800" y="28956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蔬菜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0600" y="3276600"/>
            <a:ext cx="2057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白菜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" name="Picture 2" descr="C:\Users\Meishing\Desktop\meizhou pics\45-23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72500" r="15000"/>
          <a:stretch>
            <a:fillRect/>
          </a:stretch>
        </p:blipFill>
        <p:spPr bwMode="auto">
          <a:xfrm>
            <a:off x="838200" y="935865"/>
            <a:ext cx="1524000" cy="1438141"/>
          </a:xfrm>
          <a:prstGeom prst="rect">
            <a:avLst/>
          </a:prstGeom>
          <a:noFill/>
        </p:spPr>
      </p:pic>
      <p:grpSp>
        <p:nvGrpSpPr>
          <p:cNvPr id="15" name="Group 14"/>
          <p:cNvGrpSpPr/>
          <p:nvPr/>
        </p:nvGrpSpPr>
        <p:grpSpPr>
          <a:xfrm>
            <a:off x="3276600" y="1143000"/>
            <a:ext cx="1006474" cy="361950"/>
            <a:chOff x="2414587" y="2262188"/>
            <a:chExt cx="3316288" cy="1300162"/>
          </a:xfrm>
        </p:grpSpPr>
        <p:sp>
          <p:nvSpPr>
            <p:cNvPr id="16" name="Freeform 24"/>
            <p:cNvSpPr>
              <a:spLocks/>
            </p:cNvSpPr>
            <p:nvPr/>
          </p:nvSpPr>
          <p:spPr bwMode="auto">
            <a:xfrm>
              <a:off x="3041650" y="2452688"/>
              <a:ext cx="528637" cy="1109662"/>
            </a:xfrm>
            <a:custGeom>
              <a:avLst/>
              <a:gdLst>
                <a:gd name="T0" fmla="*/ 86944904 w 666"/>
                <a:gd name="T1" fmla="*/ 1262171 h 1397"/>
                <a:gd name="T2" fmla="*/ 123487544 w 666"/>
                <a:gd name="T3" fmla="*/ 4416407 h 1397"/>
                <a:gd name="T4" fmla="*/ 161289838 w 666"/>
                <a:gd name="T5" fmla="*/ 10725673 h 1397"/>
                <a:gd name="T6" fmla="*/ 202242522 w 666"/>
                <a:gd name="T7" fmla="*/ 21452140 h 1397"/>
                <a:gd name="T8" fmla="*/ 244454935 w 666"/>
                <a:gd name="T9" fmla="*/ 34701363 h 1397"/>
                <a:gd name="T10" fmla="*/ 281626992 w 666"/>
                <a:gd name="T11" fmla="*/ 49213545 h 1397"/>
                <a:gd name="T12" fmla="*/ 299898299 w 666"/>
                <a:gd name="T13" fmla="*/ 60570709 h 1397"/>
                <a:gd name="T14" fmla="*/ 314388980 w 666"/>
                <a:gd name="T15" fmla="*/ 72558550 h 1397"/>
                <a:gd name="T16" fmla="*/ 324469592 w 666"/>
                <a:gd name="T17" fmla="*/ 84546390 h 1397"/>
                <a:gd name="T18" fmla="*/ 330140135 w 666"/>
                <a:gd name="T19" fmla="*/ 96534231 h 1397"/>
                <a:gd name="T20" fmla="*/ 332660288 w 666"/>
                <a:gd name="T21" fmla="*/ 109783472 h 1397"/>
                <a:gd name="T22" fmla="*/ 333919967 w 666"/>
                <a:gd name="T23" fmla="*/ 152687740 h 1397"/>
                <a:gd name="T24" fmla="*/ 333919967 w 666"/>
                <a:gd name="T25" fmla="*/ 191174808 h 1397"/>
                <a:gd name="T26" fmla="*/ 336440120 w 666"/>
                <a:gd name="T27" fmla="*/ 226507691 h 1397"/>
                <a:gd name="T28" fmla="*/ 337700594 w 666"/>
                <a:gd name="T29" fmla="*/ 255531260 h 1397"/>
                <a:gd name="T30" fmla="*/ 340220746 w 666"/>
                <a:gd name="T31" fmla="*/ 280768317 h 1397"/>
                <a:gd name="T32" fmla="*/ 350930801 w 666"/>
                <a:gd name="T33" fmla="*/ 345124719 h 1397"/>
                <a:gd name="T34" fmla="*/ 364161803 w 666"/>
                <a:gd name="T35" fmla="*/ 422730436 h 1397"/>
                <a:gd name="T36" fmla="*/ 374872651 w 666"/>
                <a:gd name="T37" fmla="*/ 492764620 h 1397"/>
                <a:gd name="T38" fmla="*/ 386212942 w 666"/>
                <a:gd name="T39" fmla="*/ 554596681 h 1397"/>
                <a:gd name="T40" fmla="*/ 394403638 w 666"/>
                <a:gd name="T41" fmla="*/ 610119477 h 1397"/>
                <a:gd name="T42" fmla="*/ 401964097 w 666"/>
                <a:gd name="T43" fmla="*/ 657440151 h 1397"/>
                <a:gd name="T44" fmla="*/ 408894319 w 666"/>
                <a:gd name="T45" fmla="*/ 698451560 h 1397"/>
                <a:gd name="T46" fmla="*/ 412674945 w 666"/>
                <a:gd name="T47" fmla="*/ 731260052 h 1397"/>
                <a:gd name="T48" fmla="*/ 416454877 w 666"/>
                <a:gd name="T49" fmla="*/ 756497904 h 1397"/>
                <a:gd name="T50" fmla="*/ 418345587 w 666"/>
                <a:gd name="T51" fmla="*/ 774795008 h 1397"/>
                <a:gd name="T52" fmla="*/ 419605266 w 666"/>
                <a:gd name="T53" fmla="*/ 786152160 h 1397"/>
                <a:gd name="T54" fmla="*/ 411414472 w 666"/>
                <a:gd name="T55" fmla="*/ 818329964 h 1397"/>
                <a:gd name="T56" fmla="*/ 401964097 w 666"/>
                <a:gd name="T57" fmla="*/ 844198702 h 1397"/>
                <a:gd name="T58" fmla="*/ 389363332 w 666"/>
                <a:gd name="T59" fmla="*/ 863127290 h 1397"/>
                <a:gd name="T60" fmla="*/ 376132331 w 666"/>
                <a:gd name="T61" fmla="*/ 875745818 h 1397"/>
                <a:gd name="T62" fmla="*/ 359121497 w 666"/>
                <a:gd name="T63" fmla="*/ 880162224 h 1397"/>
                <a:gd name="T64" fmla="*/ 338960273 w 666"/>
                <a:gd name="T65" fmla="*/ 877638677 h 1397"/>
                <a:gd name="T66" fmla="*/ 316909133 w 666"/>
                <a:gd name="T67" fmla="*/ 864388666 h 1397"/>
                <a:gd name="T68" fmla="*/ 297378146 w 666"/>
                <a:gd name="T69" fmla="*/ 842937326 h 1397"/>
                <a:gd name="T70" fmla="*/ 281626992 w 666"/>
                <a:gd name="T71" fmla="*/ 811390012 h 1397"/>
                <a:gd name="T72" fmla="*/ 267136311 w 666"/>
                <a:gd name="T73" fmla="*/ 770378603 h 1397"/>
                <a:gd name="T74" fmla="*/ 249495241 w 666"/>
                <a:gd name="T75" fmla="*/ 707284371 h 1397"/>
                <a:gd name="T76" fmla="*/ 223663474 w 666"/>
                <a:gd name="T77" fmla="*/ 620845942 h 1397"/>
                <a:gd name="T78" fmla="*/ 198461895 w 666"/>
                <a:gd name="T79" fmla="*/ 543871011 h 1397"/>
                <a:gd name="T80" fmla="*/ 175780519 w 666"/>
                <a:gd name="T81" fmla="*/ 471943969 h 1397"/>
                <a:gd name="T82" fmla="*/ 153729379 w 666"/>
                <a:gd name="T83" fmla="*/ 408218950 h 1397"/>
                <a:gd name="T84" fmla="*/ 132937919 w 666"/>
                <a:gd name="T85" fmla="*/ 350803295 h 1397"/>
                <a:gd name="T86" fmla="*/ 114037169 w 666"/>
                <a:gd name="T87" fmla="*/ 300327592 h 1397"/>
                <a:gd name="T88" fmla="*/ 95765837 w 666"/>
                <a:gd name="T89" fmla="*/ 256792636 h 1397"/>
                <a:gd name="T90" fmla="*/ 80014682 w 666"/>
                <a:gd name="T91" fmla="*/ 220198427 h 1397"/>
                <a:gd name="T92" fmla="*/ 65524001 w 666"/>
                <a:gd name="T93" fmla="*/ 189913432 h 1397"/>
                <a:gd name="T94" fmla="*/ 53553473 w 666"/>
                <a:gd name="T95" fmla="*/ 165937751 h 1397"/>
                <a:gd name="T96" fmla="*/ 37802307 w 666"/>
                <a:gd name="T97" fmla="*/ 141330588 h 1397"/>
                <a:gd name="T98" fmla="*/ 23311619 w 666"/>
                <a:gd name="T99" fmla="*/ 117354907 h 1397"/>
                <a:gd name="T100" fmla="*/ 11970531 w 666"/>
                <a:gd name="T101" fmla="*/ 96534231 h 1397"/>
                <a:gd name="T102" fmla="*/ 5040307 w 666"/>
                <a:gd name="T103" fmla="*/ 78236332 h 1397"/>
                <a:gd name="T104" fmla="*/ 0 w 666"/>
                <a:gd name="T105" fmla="*/ 64987115 h 1397"/>
                <a:gd name="T106" fmla="*/ 0 w 666"/>
                <a:gd name="T107" fmla="*/ 49213545 h 1397"/>
                <a:gd name="T108" fmla="*/ 3779834 w 666"/>
                <a:gd name="T109" fmla="*/ 31547128 h 1397"/>
                <a:gd name="T110" fmla="*/ 11970531 w 666"/>
                <a:gd name="T111" fmla="*/ 18297111 h 1397"/>
                <a:gd name="T112" fmla="*/ 24571299 w 666"/>
                <a:gd name="T113" fmla="*/ 8202126 h 1397"/>
                <a:gd name="T114" fmla="*/ 42212376 w 666"/>
                <a:gd name="T115" fmla="*/ 2523548 h 1397"/>
                <a:gd name="T116" fmla="*/ 65524001 w 666"/>
                <a:gd name="T117" fmla="*/ 0 h 139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66"/>
                <a:gd name="T178" fmla="*/ 0 h 1397"/>
                <a:gd name="T179" fmla="*/ 666 w 666"/>
                <a:gd name="T180" fmla="*/ 1397 h 139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66" h="1397">
                  <a:moveTo>
                    <a:pt x="104" y="0"/>
                  </a:moveTo>
                  <a:lnTo>
                    <a:pt x="121" y="0"/>
                  </a:lnTo>
                  <a:lnTo>
                    <a:pt x="138" y="2"/>
                  </a:lnTo>
                  <a:lnTo>
                    <a:pt x="158" y="2"/>
                  </a:lnTo>
                  <a:lnTo>
                    <a:pt x="177" y="4"/>
                  </a:lnTo>
                  <a:lnTo>
                    <a:pt x="196" y="7"/>
                  </a:lnTo>
                  <a:lnTo>
                    <a:pt x="215" y="9"/>
                  </a:lnTo>
                  <a:lnTo>
                    <a:pt x="234" y="13"/>
                  </a:lnTo>
                  <a:lnTo>
                    <a:pt x="256" y="17"/>
                  </a:lnTo>
                  <a:lnTo>
                    <a:pt x="277" y="23"/>
                  </a:lnTo>
                  <a:lnTo>
                    <a:pt x="298" y="29"/>
                  </a:lnTo>
                  <a:lnTo>
                    <a:pt x="321" y="34"/>
                  </a:lnTo>
                  <a:lnTo>
                    <a:pt x="342" y="40"/>
                  </a:lnTo>
                  <a:lnTo>
                    <a:pt x="365" y="48"/>
                  </a:lnTo>
                  <a:lnTo>
                    <a:pt x="388" y="55"/>
                  </a:lnTo>
                  <a:lnTo>
                    <a:pt x="413" y="63"/>
                  </a:lnTo>
                  <a:lnTo>
                    <a:pt x="438" y="73"/>
                  </a:lnTo>
                  <a:lnTo>
                    <a:pt x="447" y="78"/>
                  </a:lnTo>
                  <a:lnTo>
                    <a:pt x="457" y="84"/>
                  </a:lnTo>
                  <a:lnTo>
                    <a:pt x="467" y="90"/>
                  </a:lnTo>
                  <a:lnTo>
                    <a:pt x="476" y="96"/>
                  </a:lnTo>
                  <a:lnTo>
                    <a:pt x="484" y="101"/>
                  </a:lnTo>
                  <a:lnTo>
                    <a:pt x="492" y="109"/>
                  </a:lnTo>
                  <a:lnTo>
                    <a:pt x="499" y="115"/>
                  </a:lnTo>
                  <a:lnTo>
                    <a:pt x="505" y="121"/>
                  </a:lnTo>
                  <a:lnTo>
                    <a:pt x="511" y="128"/>
                  </a:lnTo>
                  <a:lnTo>
                    <a:pt x="515" y="134"/>
                  </a:lnTo>
                  <a:lnTo>
                    <a:pt x="519" y="142"/>
                  </a:lnTo>
                  <a:lnTo>
                    <a:pt x="522" y="148"/>
                  </a:lnTo>
                  <a:lnTo>
                    <a:pt x="524" y="153"/>
                  </a:lnTo>
                  <a:lnTo>
                    <a:pt x="526" y="161"/>
                  </a:lnTo>
                  <a:lnTo>
                    <a:pt x="528" y="169"/>
                  </a:lnTo>
                  <a:lnTo>
                    <a:pt x="528" y="174"/>
                  </a:lnTo>
                  <a:lnTo>
                    <a:pt x="528" y="197"/>
                  </a:lnTo>
                  <a:lnTo>
                    <a:pt x="528" y="220"/>
                  </a:lnTo>
                  <a:lnTo>
                    <a:pt x="530" y="242"/>
                  </a:lnTo>
                  <a:lnTo>
                    <a:pt x="530" y="263"/>
                  </a:lnTo>
                  <a:lnTo>
                    <a:pt x="530" y="284"/>
                  </a:lnTo>
                  <a:lnTo>
                    <a:pt x="530" y="303"/>
                  </a:lnTo>
                  <a:lnTo>
                    <a:pt x="532" y="322"/>
                  </a:lnTo>
                  <a:lnTo>
                    <a:pt x="532" y="341"/>
                  </a:lnTo>
                  <a:lnTo>
                    <a:pt x="534" y="359"/>
                  </a:lnTo>
                  <a:lnTo>
                    <a:pt x="534" y="374"/>
                  </a:lnTo>
                  <a:lnTo>
                    <a:pt x="536" y="391"/>
                  </a:lnTo>
                  <a:lnTo>
                    <a:pt x="536" y="405"/>
                  </a:lnTo>
                  <a:lnTo>
                    <a:pt x="538" y="420"/>
                  </a:lnTo>
                  <a:lnTo>
                    <a:pt x="540" y="434"/>
                  </a:lnTo>
                  <a:lnTo>
                    <a:pt x="540" y="445"/>
                  </a:lnTo>
                  <a:lnTo>
                    <a:pt x="542" y="457"/>
                  </a:lnTo>
                  <a:lnTo>
                    <a:pt x="549" y="503"/>
                  </a:lnTo>
                  <a:lnTo>
                    <a:pt x="557" y="547"/>
                  </a:lnTo>
                  <a:lnTo>
                    <a:pt x="565" y="589"/>
                  </a:lnTo>
                  <a:lnTo>
                    <a:pt x="570" y="629"/>
                  </a:lnTo>
                  <a:lnTo>
                    <a:pt x="578" y="670"/>
                  </a:lnTo>
                  <a:lnTo>
                    <a:pt x="584" y="708"/>
                  </a:lnTo>
                  <a:lnTo>
                    <a:pt x="590" y="745"/>
                  </a:lnTo>
                  <a:lnTo>
                    <a:pt x="595" y="781"/>
                  </a:lnTo>
                  <a:lnTo>
                    <a:pt x="601" y="816"/>
                  </a:lnTo>
                  <a:lnTo>
                    <a:pt x="607" y="848"/>
                  </a:lnTo>
                  <a:lnTo>
                    <a:pt x="613" y="879"/>
                  </a:lnTo>
                  <a:lnTo>
                    <a:pt x="616" y="910"/>
                  </a:lnTo>
                  <a:lnTo>
                    <a:pt x="622" y="938"/>
                  </a:lnTo>
                  <a:lnTo>
                    <a:pt x="626" y="967"/>
                  </a:lnTo>
                  <a:lnTo>
                    <a:pt x="630" y="994"/>
                  </a:lnTo>
                  <a:lnTo>
                    <a:pt x="634" y="1019"/>
                  </a:lnTo>
                  <a:lnTo>
                    <a:pt x="638" y="1042"/>
                  </a:lnTo>
                  <a:lnTo>
                    <a:pt x="641" y="1065"/>
                  </a:lnTo>
                  <a:lnTo>
                    <a:pt x="645" y="1086"/>
                  </a:lnTo>
                  <a:lnTo>
                    <a:pt x="649" y="1107"/>
                  </a:lnTo>
                  <a:lnTo>
                    <a:pt x="651" y="1125"/>
                  </a:lnTo>
                  <a:lnTo>
                    <a:pt x="653" y="1142"/>
                  </a:lnTo>
                  <a:lnTo>
                    <a:pt x="655" y="1159"/>
                  </a:lnTo>
                  <a:lnTo>
                    <a:pt x="659" y="1173"/>
                  </a:lnTo>
                  <a:lnTo>
                    <a:pt x="659" y="1186"/>
                  </a:lnTo>
                  <a:lnTo>
                    <a:pt x="661" y="1199"/>
                  </a:lnTo>
                  <a:lnTo>
                    <a:pt x="662" y="1211"/>
                  </a:lnTo>
                  <a:lnTo>
                    <a:pt x="664" y="1221"/>
                  </a:lnTo>
                  <a:lnTo>
                    <a:pt x="664" y="1228"/>
                  </a:lnTo>
                  <a:lnTo>
                    <a:pt x="664" y="1236"/>
                  </a:lnTo>
                  <a:lnTo>
                    <a:pt x="664" y="1242"/>
                  </a:lnTo>
                  <a:lnTo>
                    <a:pt x="666" y="1246"/>
                  </a:lnTo>
                  <a:lnTo>
                    <a:pt x="662" y="1265"/>
                  </a:lnTo>
                  <a:lnTo>
                    <a:pt x="657" y="1282"/>
                  </a:lnTo>
                  <a:lnTo>
                    <a:pt x="653" y="1297"/>
                  </a:lnTo>
                  <a:lnTo>
                    <a:pt x="649" y="1313"/>
                  </a:lnTo>
                  <a:lnTo>
                    <a:pt x="643" y="1326"/>
                  </a:lnTo>
                  <a:lnTo>
                    <a:pt x="638" y="1338"/>
                  </a:lnTo>
                  <a:lnTo>
                    <a:pt x="632" y="1349"/>
                  </a:lnTo>
                  <a:lnTo>
                    <a:pt x="626" y="1359"/>
                  </a:lnTo>
                  <a:lnTo>
                    <a:pt x="618" y="1368"/>
                  </a:lnTo>
                  <a:lnTo>
                    <a:pt x="613" y="1376"/>
                  </a:lnTo>
                  <a:lnTo>
                    <a:pt x="605" y="1382"/>
                  </a:lnTo>
                  <a:lnTo>
                    <a:pt x="597" y="1388"/>
                  </a:lnTo>
                  <a:lnTo>
                    <a:pt x="588" y="1391"/>
                  </a:lnTo>
                  <a:lnTo>
                    <a:pt x="580" y="1393"/>
                  </a:lnTo>
                  <a:lnTo>
                    <a:pt x="570" y="1395"/>
                  </a:lnTo>
                  <a:lnTo>
                    <a:pt x="561" y="1397"/>
                  </a:lnTo>
                  <a:lnTo>
                    <a:pt x="549" y="1395"/>
                  </a:lnTo>
                  <a:lnTo>
                    <a:pt x="538" y="1391"/>
                  </a:lnTo>
                  <a:lnTo>
                    <a:pt x="526" y="1386"/>
                  </a:lnTo>
                  <a:lnTo>
                    <a:pt x="515" y="1380"/>
                  </a:lnTo>
                  <a:lnTo>
                    <a:pt x="503" y="1370"/>
                  </a:lnTo>
                  <a:lnTo>
                    <a:pt x="494" y="1361"/>
                  </a:lnTo>
                  <a:lnTo>
                    <a:pt x="484" y="1349"/>
                  </a:lnTo>
                  <a:lnTo>
                    <a:pt x="472" y="1336"/>
                  </a:lnTo>
                  <a:lnTo>
                    <a:pt x="465" y="1320"/>
                  </a:lnTo>
                  <a:lnTo>
                    <a:pt x="455" y="1305"/>
                  </a:lnTo>
                  <a:lnTo>
                    <a:pt x="447" y="1286"/>
                  </a:lnTo>
                  <a:lnTo>
                    <a:pt x="438" y="1267"/>
                  </a:lnTo>
                  <a:lnTo>
                    <a:pt x="430" y="1244"/>
                  </a:lnTo>
                  <a:lnTo>
                    <a:pt x="424" y="1221"/>
                  </a:lnTo>
                  <a:lnTo>
                    <a:pt x="417" y="1196"/>
                  </a:lnTo>
                  <a:lnTo>
                    <a:pt x="411" y="1167"/>
                  </a:lnTo>
                  <a:lnTo>
                    <a:pt x="396" y="1121"/>
                  </a:lnTo>
                  <a:lnTo>
                    <a:pt x="382" y="1075"/>
                  </a:lnTo>
                  <a:lnTo>
                    <a:pt x="369" y="1029"/>
                  </a:lnTo>
                  <a:lnTo>
                    <a:pt x="355" y="984"/>
                  </a:lnTo>
                  <a:lnTo>
                    <a:pt x="342" y="942"/>
                  </a:lnTo>
                  <a:lnTo>
                    <a:pt x="328" y="902"/>
                  </a:lnTo>
                  <a:lnTo>
                    <a:pt x="315" y="862"/>
                  </a:lnTo>
                  <a:lnTo>
                    <a:pt x="304" y="823"/>
                  </a:lnTo>
                  <a:lnTo>
                    <a:pt x="290" y="785"/>
                  </a:lnTo>
                  <a:lnTo>
                    <a:pt x="279" y="748"/>
                  </a:lnTo>
                  <a:lnTo>
                    <a:pt x="267" y="714"/>
                  </a:lnTo>
                  <a:lnTo>
                    <a:pt x="256" y="679"/>
                  </a:lnTo>
                  <a:lnTo>
                    <a:pt x="244" y="647"/>
                  </a:lnTo>
                  <a:lnTo>
                    <a:pt x="232" y="616"/>
                  </a:lnTo>
                  <a:lnTo>
                    <a:pt x="221" y="585"/>
                  </a:lnTo>
                  <a:lnTo>
                    <a:pt x="211" y="556"/>
                  </a:lnTo>
                  <a:lnTo>
                    <a:pt x="200" y="528"/>
                  </a:lnTo>
                  <a:lnTo>
                    <a:pt x="190" y="503"/>
                  </a:lnTo>
                  <a:lnTo>
                    <a:pt x="181" y="476"/>
                  </a:lnTo>
                  <a:lnTo>
                    <a:pt x="171" y="453"/>
                  </a:lnTo>
                  <a:lnTo>
                    <a:pt x="161" y="430"/>
                  </a:lnTo>
                  <a:lnTo>
                    <a:pt x="152" y="407"/>
                  </a:lnTo>
                  <a:lnTo>
                    <a:pt x="144" y="386"/>
                  </a:lnTo>
                  <a:lnTo>
                    <a:pt x="135" y="366"/>
                  </a:lnTo>
                  <a:lnTo>
                    <a:pt x="127" y="349"/>
                  </a:lnTo>
                  <a:lnTo>
                    <a:pt x="119" y="332"/>
                  </a:lnTo>
                  <a:lnTo>
                    <a:pt x="112" y="315"/>
                  </a:lnTo>
                  <a:lnTo>
                    <a:pt x="104" y="301"/>
                  </a:lnTo>
                  <a:lnTo>
                    <a:pt x="96" y="288"/>
                  </a:lnTo>
                  <a:lnTo>
                    <a:pt x="90" y="274"/>
                  </a:lnTo>
                  <a:lnTo>
                    <a:pt x="85" y="263"/>
                  </a:lnTo>
                  <a:lnTo>
                    <a:pt x="77" y="253"/>
                  </a:lnTo>
                  <a:lnTo>
                    <a:pt x="67" y="238"/>
                  </a:lnTo>
                  <a:lnTo>
                    <a:pt x="60" y="224"/>
                  </a:lnTo>
                  <a:lnTo>
                    <a:pt x="52" y="211"/>
                  </a:lnTo>
                  <a:lnTo>
                    <a:pt x="44" y="197"/>
                  </a:lnTo>
                  <a:lnTo>
                    <a:pt x="37" y="186"/>
                  </a:lnTo>
                  <a:lnTo>
                    <a:pt x="31" y="174"/>
                  </a:lnTo>
                  <a:lnTo>
                    <a:pt x="25" y="163"/>
                  </a:lnTo>
                  <a:lnTo>
                    <a:pt x="19" y="153"/>
                  </a:lnTo>
                  <a:lnTo>
                    <a:pt x="14" y="144"/>
                  </a:lnTo>
                  <a:lnTo>
                    <a:pt x="10" y="134"/>
                  </a:lnTo>
                  <a:lnTo>
                    <a:pt x="8" y="124"/>
                  </a:lnTo>
                  <a:lnTo>
                    <a:pt x="4" y="117"/>
                  </a:lnTo>
                  <a:lnTo>
                    <a:pt x="2" y="109"/>
                  </a:lnTo>
                  <a:lnTo>
                    <a:pt x="0" y="103"/>
                  </a:lnTo>
                  <a:lnTo>
                    <a:pt x="0" y="96"/>
                  </a:lnTo>
                  <a:lnTo>
                    <a:pt x="0" y="90"/>
                  </a:lnTo>
                  <a:lnTo>
                    <a:pt x="0" y="78"/>
                  </a:lnTo>
                  <a:lnTo>
                    <a:pt x="0" y="69"/>
                  </a:lnTo>
                  <a:lnTo>
                    <a:pt x="2" y="59"/>
                  </a:lnTo>
                  <a:lnTo>
                    <a:pt x="6" y="50"/>
                  </a:lnTo>
                  <a:lnTo>
                    <a:pt x="10" y="42"/>
                  </a:lnTo>
                  <a:lnTo>
                    <a:pt x="14" y="34"/>
                  </a:lnTo>
                  <a:lnTo>
                    <a:pt x="19" y="29"/>
                  </a:lnTo>
                  <a:lnTo>
                    <a:pt x="25" y="23"/>
                  </a:lnTo>
                  <a:lnTo>
                    <a:pt x="31" y="17"/>
                  </a:lnTo>
                  <a:lnTo>
                    <a:pt x="39" y="13"/>
                  </a:lnTo>
                  <a:lnTo>
                    <a:pt x="48" y="9"/>
                  </a:lnTo>
                  <a:lnTo>
                    <a:pt x="58" y="5"/>
                  </a:lnTo>
                  <a:lnTo>
                    <a:pt x="67" y="4"/>
                  </a:lnTo>
                  <a:lnTo>
                    <a:pt x="79" y="2"/>
                  </a:lnTo>
                  <a:lnTo>
                    <a:pt x="90" y="0"/>
                  </a:lnTo>
                  <a:lnTo>
                    <a:pt x="10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" name="Freeform 25"/>
            <p:cNvSpPr>
              <a:spLocks/>
            </p:cNvSpPr>
            <p:nvPr/>
          </p:nvSpPr>
          <p:spPr bwMode="auto">
            <a:xfrm>
              <a:off x="2414587" y="2854325"/>
              <a:ext cx="1533525" cy="473075"/>
            </a:xfrm>
            <a:custGeom>
              <a:avLst/>
              <a:gdLst>
                <a:gd name="T0" fmla="*/ 77414854 w 1933"/>
                <a:gd name="T1" fmla="*/ 119077582 h 596"/>
                <a:gd name="T2" fmla="*/ 122101294 w 1933"/>
                <a:gd name="T3" fmla="*/ 123487655 h 596"/>
                <a:gd name="T4" fmla="*/ 163011415 w 1933"/>
                <a:gd name="T5" fmla="*/ 128527966 h 596"/>
                <a:gd name="T6" fmla="*/ 193221771 w 1933"/>
                <a:gd name="T7" fmla="*/ 132307802 h 596"/>
                <a:gd name="T8" fmla="*/ 216509498 w 1933"/>
                <a:gd name="T9" fmla="*/ 134827957 h 596"/>
                <a:gd name="T10" fmla="*/ 232243794 w 1933"/>
                <a:gd name="T11" fmla="*/ 135458194 h 596"/>
                <a:gd name="T12" fmla="*/ 250496148 w 1933"/>
                <a:gd name="T13" fmla="*/ 135458194 h 596"/>
                <a:gd name="T14" fmla="*/ 280706504 w 1933"/>
                <a:gd name="T15" fmla="*/ 134827957 h 596"/>
                <a:gd name="T16" fmla="*/ 319099360 w 1933"/>
                <a:gd name="T17" fmla="*/ 131048121 h 596"/>
                <a:gd name="T18" fmla="*/ 365044804 w 1933"/>
                <a:gd name="T19" fmla="*/ 126007810 h 596"/>
                <a:gd name="T20" fmla="*/ 463858470 w 1933"/>
                <a:gd name="T21" fmla="*/ 111517116 h 596"/>
                <a:gd name="T22" fmla="*/ 572742684 w 1933"/>
                <a:gd name="T23" fmla="*/ 93245768 h 596"/>
                <a:gd name="T24" fmla="*/ 672186162 w 1933"/>
                <a:gd name="T25" fmla="*/ 77494599 h 596"/>
                <a:gd name="T26" fmla="*/ 762817229 w 1933"/>
                <a:gd name="T27" fmla="*/ 63003905 h 596"/>
                <a:gd name="T28" fmla="*/ 844638462 w 1933"/>
                <a:gd name="T29" fmla="*/ 48513199 h 596"/>
                <a:gd name="T30" fmla="*/ 917017968 w 1933"/>
                <a:gd name="T31" fmla="*/ 36541866 h 596"/>
                <a:gd name="T32" fmla="*/ 981214974 w 1933"/>
                <a:gd name="T33" fmla="*/ 24571321 h 596"/>
                <a:gd name="T34" fmla="*/ 1035342125 w 1933"/>
                <a:gd name="T35" fmla="*/ 13860463 h 596"/>
                <a:gd name="T36" fmla="*/ 1081287570 w 1933"/>
                <a:gd name="T37" fmla="*/ 3779838 h 596"/>
                <a:gd name="T38" fmla="*/ 1112756954 w 1933"/>
                <a:gd name="T39" fmla="*/ 0 h 596"/>
                <a:gd name="T40" fmla="*/ 1151778928 w 1933"/>
                <a:gd name="T41" fmla="*/ 1260475 h 596"/>
                <a:gd name="T42" fmla="*/ 1185136460 w 1933"/>
                <a:gd name="T43" fmla="*/ 8820149 h 596"/>
                <a:gd name="T44" fmla="*/ 1207165109 w 1933"/>
                <a:gd name="T45" fmla="*/ 20791485 h 596"/>
                <a:gd name="T46" fmla="*/ 1216605845 w 1933"/>
                <a:gd name="T47" fmla="*/ 39062021 h 596"/>
                <a:gd name="T48" fmla="*/ 1214717698 w 1933"/>
                <a:gd name="T49" fmla="*/ 57333358 h 596"/>
                <a:gd name="T50" fmla="*/ 1200871549 w 1933"/>
                <a:gd name="T51" fmla="*/ 73084526 h 596"/>
                <a:gd name="T52" fmla="*/ 1176954753 w 1933"/>
                <a:gd name="T53" fmla="*/ 86315539 h 596"/>
                <a:gd name="T54" fmla="*/ 1144226339 w 1933"/>
                <a:gd name="T55" fmla="*/ 99545759 h 596"/>
                <a:gd name="T56" fmla="*/ 1035342125 w 1933"/>
                <a:gd name="T57" fmla="*/ 132307802 h 596"/>
                <a:gd name="T58" fmla="*/ 918276204 w 1933"/>
                <a:gd name="T59" fmla="*/ 166960531 h 596"/>
                <a:gd name="T60" fmla="*/ 819462439 w 1933"/>
                <a:gd name="T61" fmla="*/ 195941919 h 596"/>
                <a:gd name="T62" fmla="*/ 735754050 w 1933"/>
                <a:gd name="T63" fmla="*/ 220513284 h 596"/>
                <a:gd name="T64" fmla="*/ 672186162 w 1933"/>
                <a:gd name="T65" fmla="*/ 240045082 h 596"/>
                <a:gd name="T66" fmla="*/ 623722659 w 1933"/>
                <a:gd name="T67" fmla="*/ 254535776 h 596"/>
                <a:gd name="T68" fmla="*/ 593512304 w 1933"/>
                <a:gd name="T69" fmla="*/ 263986160 h 596"/>
                <a:gd name="T70" fmla="*/ 580295273 w 1933"/>
                <a:gd name="T71" fmla="*/ 269026470 h 596"/>
                <a:gd name="T72" fmla="*/ 495327855 w 1933"/>
                <a:gd name="T73" fmla="*/ 295488497 h 596"/>
                <a:gd name="T74" fmla="*/ 392737894 w 1933"/>
                <a:gd name="T75" fmla="*/ 333921062 h 596"/>
                <a:gd name="T76" fmla="*/ 332316390 w 1933"/>
                <a:gd name="T77" fmla="*/ 362902451 h 596"/>
                <a:gd name="T78" fmla="*/ 291406269 w 1933"/>
                <a:gd name="T79" fmla="*/ 374243546 h 596"/>
                <a:gd name="T80" fmla="*/ 258677855 w 1933"/>
                <a:gd name="T81" fmla="*/ 371723391 h 596"/>
                <a:gd name="T82" fmla="*/ 220285793 w 1933"/>
                <a:gd name="T83" fmla="*/ 359752058 h 596"/>
                <a:gd name="T84" fmla="*/ 176857564 w 1933"/>
                <a:gd name="T85" fmla="*/ 336441218 h 596"/>
                <a:gd name="T86" fmla="*/ 128394854 w 1933"/>
                <a:gd name="T87" fmla="*/ 301158251 h 596"/>
                <a:gd name="T88" fmla="*/ 76155825 w 1933"/>
                <a:gd name="T89" fmla="*/ 255795457 h 596"/>
                <a:gd name="T90" fmla="*/ 36504721 w 1933"/>
                <a:gd name="T91" fmla="*/ 214213293 h 596"/>
                <a:gd name="T92" fmla="*/ 11328886 w 1933"/>
                <a:gd name="T93" fmla="*/ 182711700 h 596"/>
                <a:gd name="T94" fmla="*/ 0 w 1933"/>
                <a:gd name="T95" fmla="*/ 160029509 h 596"/>
                <a:gd name="T96" fmla="*/ 1259030 w 1933"/>
                <a:gd name="T97" fmla="*/ 141758979 h 596"/>
                <a:gd name="T98" fmla="*/ 10069857 w 1933"/>
                <a:gd name="T99" fmla="*/ 128527966 h 596"/>
                <a:gd name="T100" fmla="*/ 24545920 w 1933"/>
                <a:gd name="T101" fmla="*/ 120337263 h 596"/>
                <a:gd name="T102" fmla="*/ 45945457 w 1933"/>
                <a:gd name="T103" fmla="*/ 117817108 h 59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33"/>
                <a:gd name="T157" fmla="*/ 0 h 596"/>
                <a:gd name="T158" fmla="*/ 1933 w 1933"/>
                <a:gd name="T159" fmla="*/ 596 h 59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33" h="596">
                  <a:moveTo>
                    <a:pt x="85" y="187"/>
                  </a:moveTo>
                  <a:lnTo>
                    <a:pt x="96" y="187"/>
                  </a:lnTo>
                  <a:lnTo>
                    <a:pt x="108" y="187"/>
                  </a:lnTo>
                  <a:lnTo>
                    <a:pt x="123" y="189"/>
                  </a:lnTo>
                  <a:lnTo>
                    <a:pt x="139" y="191"/>
                  </a:lnTo>
                  <a:lnTo>
                    <a:pt x="156" y="192"/>
                  </a:lnTo>
                  <a:lnTo>
                    <a:pt x="175" y="194"/>
                  </a:lnTo>
                  <a:lnTo>
                    <a:pt x="194" y="196"/>
                  </a:lnTo>
                  <a:lnTo>
                    <a:pt x="215" y="198"/>
                  </a:lnTo>
                  <a:lnTo>
                    <a:pt x="231" y="200"/>
                  </a:lnTo>
                  <a:lnTo>
                    <a:pt x="246" y="202"/>
                  </a:lnTo>
                  <a:lnTo>
                    <a:pt x="259" y="204"/>
                  </a:lnTo>
                  <a:lnTo>
                    <a:pt x="273" y="206"/>
                  </a:lnTo>
                  <a:lnTo>
                    <a:pt x="286" y="208"/>
                  </a:lnTo>
                  <a:lnTo>
                    <a:pt x="298" y="210"/>
                  </a:lnTo>
                  <a:lnTo>
                    <a:pt x="307" y="210"/>
                  </a:lnTo>
                  <a:lnTo>
                    <a:pt x="319" y="212"/>
                  </a:lnTo>
                  <a:lnTo>
                    <a:pt x="329" y="214"/>
                  </a:lnTo>
                  <a:lnTo>
                    <a:pt x="336" y="214"/>
                  </a:lnTo>
                  <a:lnTo>
                    <a:pt x="344" y="214"/>
                  </a:lnTo>
                  <a:lnTo>
                    <a:pt x="352" y="215"/>
                  </a:lnTo>
                  <a:lnTo>
                    <a:pt x="357" y="215"/>
                  </a:lnTo>
                  <a:lnTo>
                    <a:pt x="363" y="215"/>
                  </a:lnTo>
                  <a:lnTo>
                    <a:pt x="369" y="215"/>
                  </a:lnTo>
                  <a:lnTo>
                    <a:pt x="373" y="215"/>
                  </a:lnTo>
                  <a:lnTo>
                    <a:pt x="380" y="215"/>
                  </a:lnTo>
                  <a:lnTo>
                    <a:pt x="388" y="215"/>
                  </a:lnTo>
                  <a:lnTo>
                    <a:pt x="398" y="215"/>
                  </a:lnTo>
                  <a:lnTo>
                    <a:pt x="409" y="215"/>
                  </a:lnTo>
                  <a:lnTo>
                    <a:pt x="421" y="214"/>
                  </a:lnTo>
                  <a:lnTo>
                    <a:pt x="432" y="214"/>
                  </a:lnTo>
                  <a:lnTo>
                    <a:pt x="446" y="214"/>
                  </a:lnTo>
                  <a:lnTo>
                    <a:pt x="459" y="212"/>
                  </a:lnTo>
                  <a:lnTo>
                    <a:pt x="474" y="210"/>
                  </a:lnTo>
                  <a:lnTo>
                    <a:pt x="490" y="210"/>
                  </a:lnTo>
                  <a:lnTo>
                    <a:pt x="507" y="208"/>
                  </a:lnTo>
                  <a:lnTo>
                    <a:pt x="524" y="206"/>
                  </a:lnTo>
                  <a:lnTo>
                    <a:pt x="542" y="204"/>
                  </a:lnTo>
                  <a:lnTo>
                    <a:pt x="561" y="202"/>
                  </a:lnTo>
                  <a:lnTo>
                    <a:pt x="580" y="200"/>
                  </a:lnTo>
                  <a:lnTo>
                    <a:pt x="601" y="198"/>
                  </a:lnTo>
                  <a:lnTo>
                    <a:pt x="647" y="191"/>
                  </a:lnTo>
                  <a:lnTo>
                    <a:pt x="693" y="183"/>
                  </a:lnTo>
                  <a:lnTo>
                    <a:pt x="737" y="177"/>
                  </a:lnTo>
                  <a:lnTo>
                    <a:pt x="784" y="169"/>
                  </a:lnTo>
                  <a:lnTo>
                    <a:pt x="826" y="162"/>
                  </a:lnTo>
                  <a:lnTo>
                    <a:pt x="868" y="156"/>
                  </a:lnTo>
                  <a:lnTo>
                    <a:pt x="910" y="148"/>
                  </a:lnTo>
                  <a:lnTo>
                    <a:pt x="951" y="143"/>
                  </a:lnTo>
                  <a:lnTo>
                    <a:pt x="991" y="135"/>
                  </a:lnTo>
                  <a:lnTo>
                    <a:pt x="1029" y="129"/>
                  </a:lnTo>
                  <a:lnTo>
                    <a:pt x="1068" y="123"/>
                  </a:lnTo>
                  <a:lnTo>
                    <a:pt x="1106" y="118"/>
                  </a:lnTo>
                  <a:lnTo>
                    <a:pt x="1143" y="112"/>
                  </a:lnTo>
                  <a:lnTo>
                    <a:pt x="1177" y="106"/>
                  </a:lnTo>
                  <a:lnTo>
                    <a:pt x="1212" y="100"/>
                  </a:lnTo>
                  <a:lnTo>
                    <a:pt x="1246" y="95"/>
                  </a:lnTo>
                  <a:lnTo>
                    <a:pt x="1279" y="89"/>
                  </a:lnTo>
                  <a:lnTo>
                    <a:pt x="1311" y="83"/>
                  </a:lnTo>
                  <a:lnTo>
                    <a:pt x="1342" y="77"/>
                  </a:lnTo>
                  <a:lnTo>
                    <a:pt x="1373" y="72"/>
                  </a:lnTo>
                  <a:lnTo>
                    <a:pt x="1402" y="68"/>
                  </a:lnTo>
                  <a:lnTo>
                    <a:pt x="1430" y="62"/>
                  </a:lnTo>
                  <a:lnTo>
                    <a:pt x="1457" y="58"/>
                  </a:lnTo>
                  <a:lnTo>
                    <a:pt x="1484" y="52"/>
                  </a:lnTo>
                  <a:lnTo>
                    <a:pt x="1511" y="48"/>
                  </a:lnTo>
                  <a:lnTo>
                    <a:pt x="1536" y="43"/>
                  </a:lnTo>
                  <a:lnTo>
                    <a:pt x="1559" y="39"/>
                  </a:lnTo>
                  <a:lnTo>
                    <a:pt x="1582" y="35"/>
                  </a:lnTo>
                  <a:lnTo>
                    <a:pt x="1605" y="29"/>
                  </a:lnTo>
                  <a:lnTo>
                    <a:pt x="1626" y="25"/>
                  </a:lnTo>
                  <a:lnTo>
                    <a:pt x="1645" y="22"/>
                  </a:lnTo>
                  <a:lnTo>
                    <a:pt x="1667" y="18"/>
                  </a:lnTo>
                  <a:lnTo>
                    <a:pt x="1684" y="14"/>
                  </a:lnTo>
                  <a:lnTo>
                    <a:pt x="1703" y="10"/>
                  </a:lnTo>
                  <a:lnTo>
                    <a:pt x="1718" y="6"/>
                  </a:lnTo>
                  <a:lnTo>
                    <a:pt x="1734" y="4"/>
                  </a:lnTo>
                  <a:lnTo>
                    <a:pt x="1747" y="2"/>
                  </a:lnTo>
                  <a:lnTo>
                    <a:pt x="1759" y="0"/>
                  </a:lnTo>
                  <a:lnTo>
                    <a:pt x="1768" y="0"/>
                  </a:lnTo>
                  <a:lnTo>
                    <a:pt x="1776" y="0"/>
                  </a:lnTo>
                  <a:lnTo>
                    <a:pt x="1795" y="0"/>
                  </a:lnTo>
                  <a:lnTo>
                    <a:pt x="1812" y="0"/>
                  </a:lnTo>
                  <a:lnTo>
                    <a:pt x="1830" y="2"/>
                  </a:lnTo>
                  <a:lnTo>
                    <a:pt x="1845" y="4"/>
                  </a:lnTo>
                  <a:lnTo>
                    <a:pt x="1859" y="6"/>
                  </a:lnTo>
                  <a:lnTo>
                    <a:pt x="1872" y="10"/>
                  </a:lnTo>
                  <a:lnTo>
                    <a:pt x="1883" y="14"/>
                  </a:lnTo>
                  <a:lnTo>
                    <a:pt x="1895" y="18"/>
                  </a:lnTo>
                  <a:lnTo>
                    <a:pt x="1903" y="22"/>
                  </a:lnTo>
                  <a:lnTo>
                    <a:pt x="1912" y="27"/>
                  </a:lnTo>
                  <a:lnTo>
                    <a:pt x="1918" y="33"/>
                  </a:lnTo>
                  <a:lnTo>
                    <a:pt x="1924" y="41"/>
                  </a:lnTo>
                  <a:lnTo>
                    <a:pt x="1928" y="47"/>
                  </a:lnTo>
                  <a:lnTo>
                    <a:pt x="1931" y="54"/>
                  </a:lnTo>
                  <a:lnTo>
                    <a:pt x="1933" y="62"/>
                  </a:lnTo>
                  <a:lnTo>
                    <a:pt x="1933" y="72"/>
                  </a:lnTo>
                  <a:lnTo>
                    <a:pt x="1933" y="77"/>
                  </a:lnTo>
                  <a:lnTo>
                    <a:pt x="1931" y="85"/>
                  </a:lnTo>
                  <a:lnTo>
                    <a:pt x="1930" y="91"/>
                  </a:lnTo>
                  <a:lnTo>
                    <a:pt x="1926" y="96"/>
                  </a:lnTo>
                  <a:lnTo>
                    <a:pt x="1920" y="104"/>
                  </a:lnTo>
                  <a:lnTo>
                    <a:pt x="1914" y="110"/>
                  </a:lnTo>
                  <a:lnTo>
                    <a:pt x="1908" y="116"/>
                  </a:lnTo>
                  <a:lnTo>
                    <a:pt x="1901" y="121"/>
                  </a:lnTo>
                  <a:lnTo>
                    <a:pt x="1891" y="127"/>
                  </a:lnTo>
                  <a:lnTo>
                    <a:pt x="1882" y="131"/>
                  </a:lnTo>
                  <a:lnTo>
                    <a:pt x="1870" y="137"/>
                  </a:lnTo>
                  <a:lnTo>
                    <a:pt x="1859" y="143"/>
                  </a:lnTo>
                  <a:lnTo>
                    <a:pt x="1847" y="148"/>
                  </a:lnTo>
                  <a:lnTo>
                    <a:pt x="1834" y="152"/>
                  </a:lnTo>
                  <a:lnTo>
                    <a:pt x="1818" y="158"/>
                  </a:lnTo>
                  <a:lnTo>
                    <a:pt x="1803" y="162"/>
                  </a:lnTo>
                  <a:lnTo>
                    <a:pt x="1749" y="179"/>
                  </a:lnTo>
                  <a:lnTo>
                    <a:pt x="1695" y="194"/>
                  </a:lnTo>
                  <a:lnTo>
                    <a:pt x="1645" y="210"/>
                  </a:lnTo>
                  <a:lnTo>
                    <a:pt x="1596" y="223"/>
                  </a:lnTo>
                  <a:lnTo>
                    <a:pt x="1549" y="239"/>
                  </a:lnTo>
                  <a:lnTo>
                    <a:pt x="1503" y="252"/>
                  </a:lnTo>
                  <a:lnTo>
                    <a:pt x="1459" y="265"/>
                  </a:lnTo>
                  <a:lnTo>
                    <a:pt x="1417" y="277"/>
                  </a:lnTo>
                  <a:lnTo>
                    <a:pt x="1377" y="290"/>
                  </a:lnTo>
                  <a:lnTo>
                    <a:pt x="1338" y="302"/>
                  </a:lnTo>
                  <a:lnTo>
                    <a:pt x="1302" y="311"/>
                  </a:lnTo>
                  <a:lnTo>
                    <a:pt x="1265" y="323"/>
                  </a:lnTo>
                  <a:lnTo>
                    <a:pt x="1233" y="333"/>
                  </a:lnTo>
                  <a:lnTo>
                    <a:pt x="1200" y="342"/>
                  </a:lnTo>
                  <a:lnTo>
                    <a:pt x="1169" y="350"/>
                  </a:lnTo>
                  <a:lnTo>
                    <a:pt x="1143" y="359"/>
                  </a:lnTo>
                  <a:lnTo>
                    <a:pt x="1116" y="367"/>
                  </a:lnTo>
                  <a:lnTo>
                    <a:pt x="1091" y="375"/>
                  </a:lnTo>
                  <a:lnTo>
                    <a:pt x="1068" y="381"/>
                  </a:lnTo>
                  <a:lnTo>
                    <a:pt x="1045" y="386"/>
                  </a:lnTo>
                  <a:lnTo>
                    <a:pt x="1025" y="394"/>
                  </a:lnTo>
                  <a:lnTo>
                    <a:pt x="1008" y="398"/>
                  </a:lnTo>
                  <a:lnTo>
                    <a:pt x="991" y="404"/>
                  </a:lnTo>
                  <a:lnTo>
                    <a:pt x="976" y="407"/>
                  </a:lnTo>
                  <a:lnTo>
                    <a:pt x="964" y="411"/>
                  </a:lnTo>
                  <a:lnTo>
                    <a:pt x="952" y="415"/>
                  </a:lnTo>
                  <a:lnTo>
                    <a:pt x="943" y="419"/>
                  </a:lnTo>
                  <a:lnTo>
                    <a:pt x="935" y="421"/>
                  </a:lnTo>
                  <a:lnTo>
                    <a:pt x="929" y="423"/>
                  </a:lnTo>
                  <a:lnTo>
                    <a:pt x="924" y="425"/>
                  </a:lnTo>
                  <a:lnTo>
                    <a:pt x="922" y="427"/>
                  </a:lnTo>
                  <a:lnTo>
                    <a:pt x="876" y="440"/>
                  </a:lnTo>
                  <a:lnTo>
                    <a:pt x="830" y="455"/>
                  </a:lnTo>
                  <a:lnTo>
                    <a:pt x="787" y="469"/>
                  </a:lnTo>
                  <a:lnTo>
                    <a:pt x="745" y="484"/>
                  </a:lnTo>
                  <a:lnTo>
                    <a:pt x="703" y="500"/>
                  </a:lnTo>
                  <a:lnTo>
                    <a:pt x="665" y="515"/>
                  </a:lnTo>
                  <a:lnTo>
                    <a:pt x="624" y="530"/>
                  </a:lnTo>
                  <a:lnTo>
                    <a:pt x="588" y="548"/>
                  </a:lnTo>
                  <a:lnTo>
                    <a:pt x="567" y="557"/>
                  </a:lnTo>
                  <a:lnTo>
                    <a:pt x="545" y="567"/>
                  </a:lnTo>
                  <a:lnTo>
                    <a:pt x="528" y="576"/>
                  </a:lnTo>
                  <a:lnTo>
                    <a:pt x="509" y="582"/>
                  </a:lnTo>
                  <a:lnTo>
                    <a:pt x="494" y="588"/>
                  </a:lnTo>
                  <a:lnTo>
                    <a:pt x="478" y="592"/>
                  </a:lnTo>
                  <a:lnTo>
                    <a:pt x="463" y="594"/>
                  </a:lnTo>
                  <a:lnTo>
                    <a:pt x="451" y="596"/>
                  </a:lnTo>
                  <a:lnTo>
                    <a:pt x="438" y="596"/>
                  </a:lnTo>
                  <a:lnTo>
                    <a:pt x="425" y="594"/>
                  </a:lnTo>
                  <a:lnTo>
                    <a:pt x="411" y="590"/>
                  </a:lnTo>
                  <a:lnTo>
                    <a:pt x="398" y="588"/>
                  </a:lnTo>
                  <a:lnTo>
                    <a:pt x="382" y="582"/>
                  </a:lnTo>
                  <a:lnTo>
                    <a:pt x="367" y="578"/>
                  </a:lnTo>
                  <a:lnTo>
                    <a:pt x="350" y="571"/>
                  </a:lnTo>
                  <a:lnTo>
                    <a:pt x="334" y="563"/>
                  </a:lnTo>
                  <a:lnTo>
                    <a:pt x="317" y="555"/>
                  </a:lnTo>
                  <a:lnTo>
                    <a:pt x="300" y="546"/>
                  </a:lnTo>
                  <a:lnTo>
                    <a:pt x="281" y="534"/>
                  </a:lnTo>
                  <a:lnTo>
                    <a:pt x="261" y="523"/>
                  </a:lnTo>
                  <a:lnTo>
                    <a:pt x="242" y="509"/>
                  </a:lnTo>
                  <a:lnTo>
                    <a:pt x="223" y="494"/>
                  </a:lnTo>
                  <a:lnTo>
                    <a:pt x="204" y="478"/>
                  </a:lnTo>
                  <a:lnTo>
                    <a:pt x="183" y="463"/>
                  </a:lnTo>
                  <a:lnTo>
                    <a:pt x="162" y="442"/>
                  </a:lnTo>
                  <a:lnTo>
                    <a:pt x="140" y="423"/>
                  </a:lnTo>
                  <a:lnTo>
                    <a:pt x="121" y="406"/>
                  </a:lnTo>
                  <a:lnTo>
                    <a:pt x="102" y="388"/>
                  </a:lnTo>
                  <a:lnTo>
                    <a:pt x="87" y="371"/>
                  </a:lnTo>
                  <a:lnTo>
                    <a:pt x="71" y="356"/>
                  </a:lnTo>
                  <a:lnTo>
                    <a:pt x="58" y="340"/>
                  </a:lnTo>
                  <a:lnTo>
                    <a:pt x="44" y="327"/>
                  </a:lnTo>
                  <a:lnTo>
                    <a:pt x="35" y="313"/>
                  </a:lnTo>
                  <a:lnTo>
                    <a:pt x="25" y="302"/>
                  </a:lnTo>
                  <a:lnTo>
                    <a:pt x="18" y="290"/>
                  </a:lnTo>
                  <a:lnTo>
                    <a:pt x="12" y="281"/>
                  </a:lnTo>
                  <a:lnTo>
                    <a:pt x="6" y="271"/>
                  </a:lnTo>
                  <a:lnTo>
                    <a:pt x="2" y="262"/>
                  </a:lnTo>
                  <a:lnTo>
                    <a:pt x="0" y="254"/>
                  </a:lnTo>
                  <a:lnTo>
                    <a:pt x="0" y="246"/>
                  </a:lnTo>
                  <a:lnTo>
                    <a:pt x="0" y="239"/>
                  </a:lnTo>
                  <a:lnTo>
                    <a:pt x="0" y="231"/>
                  </a:lnTo>
                  <a:lnTo>
                    <a:pt x="2" y="225"/>
                  </a:lnTo>
                  <a:lnTo>
                    <a:pt x="4" y="219"/>
                  </a:lnTo>
                  <a:lnTo>
                    <a:pt x="8" y="214"/>
                  </a:lnTo>
                  <a:lnTo>
                    <a:pt x="12" y="208"/>
                  </a:lnTo>
                  <a:lnTo>
                    <a:pt x="16" y="204"/>
                  </a:lnTo>
                  <a:lnTo>
                    <a:pt x="20" y="200"/>
                  </a:lnTo>
                  <a:lnTo>
                    <a:pt x="25" y="196"/>
                  </a:lnTo>
                  <a:lnTo>
                    <a:pt x="33" y="194"/>
                  </a:lnTo>
                  <a:lnTo>
                    <a:pt x="39" y="191"/>
                  </a:lnTo>
                  <a:lnTo>
                    <a:pt x="46" y="189"/>
                  </a:lnTo>
                  <a:lnTo>
                    <a:pt x="56" y="189"/>
                  </a:lnTo>
                  <a:lnTo>
                    <a:pt x="64" y="187"/>
                  </a:lnTo>
                  <a:lnTo>
                    <a:pt x="73" y="187"/>
                  </a:lnTo>
                  <a:lnTo>
                    <a:pt x="85" y="187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auto">
            <a:xfrm>
              <a:off x="4440237" y="2262188"/>
              <a:ext cx="684213" cy="1260475"/>
            </a:xfrm>
            <a:custGeom>
              <a:avLst/>
              <a:gdLst>
                <a:gd name="T0" fmla="*/ 269026701 w 862"/>
                <a:gd name="T1" fmla="*/ 0 h 1587"/>
                <a:gd name="T2" fmla="*/ 298008908 w 862"/>
                <a:gd name="T3" fmla="*/ 4416031 h 1587"/>
                <a:gd name="T4" fmla="*/ 329511272 w 862"/>
                <a:gd name="T5" fmla="*/ 14509364 h 1587"/>
                <a:gd name="T6" fmla="*/ 361643080 w 862"/>
                <a:gd name="T7" fmla="*/ 27756664 h 1587"/>
                <a:gd name="T8" fmla="*/ 398184965 w 862"/>
                <a:gd name="T9" fmla="*/ 46050622 h 1587"/>
                <a:gd name="T10" fmla="*/ 437878138 w 862"/>
                <a:gd name="T11" fmla="*/ 68760623 h 1587"/>
                <a:gd name="T12" fmla="*/ 475680499 w 862"/>
                <a:gd name="T13" fmla="*/ 95256005 h 1587"/>
                <a:gd name="T14" fmla="*/ 504661912 w 862"/>
                <a:gd name="T15" fmla="*/ 121119984 h 1587"/>
                <a:gd name="T16" fmla="*/ 526713090 w 862"/>
                <a:gd name="T17" fmla="*/ 143829972 h 1587"/>
                <a:gd name="T18" fmla="*/ 539944115 w 862"/>
                <a:gd name="T19" fmla="*/ 165909326 h 1587"/>
                <a:gd name="T20" fmla="*/ 543094510 w 862"/>
                <a:gd name="T21" fmla="*/ 184833918 h 1587"/>
                <a:gd name="T22" fmla="*/ 541834035 w 862"/>
                <a:gd name="T23" fmla="*/ 194927246 h 1587"/>
                <a:gd name="T24" fmla="*/ 536164276 w 862"/>
                <a:gd name="T25" fmla="*/ 206913272 h 1587"/>
                <a:gd name="T26" fmla="*/ 527343328 w 862"/>
                <a:gd name="T27" fmla="*/ 222683947 h 1587"/>
                <a:gd name="T28" fmla="*/ 515372779 w 862"/>
                <a:gd name="T29" fmla="*/ 240978700 h 1587"/>
                <a:gd name="T30" fmla="*/ 499621597 w 862"/>
                <a:gd name="T31" fmla="*/ 261165356 h 1587"/>
                <a:gd name="T32" fmla="*/ 466859551 w 862"/>
                <a:gd name="T33" fmla="*/ 328033256 h 1587"/>
                <a:gd name="T34" fmla="*/ 391254731 w 862"/>
                <a:gd name="T35" fmla="*/ 500881993 h 1587"/>
                <a:gd name="T36" fmla="*/ 362902762 w 862"/>
                <a:gd name="T37" fmla="*/ 558287199 h 1587"/>
                <a:gd name="T38" fmla="*/ 335181030 w 862"/>
                <a:gd name="T39" fmla="*/ 611277171 h 1587"/>
                <a:gd name="T40" fmla="*/ 308719775 w 862"/>
                <a:gd name="T41" fmla="*/ 661113176 h 1587"/>
                <a:gd name="T42" fmla="*/ 283518201 w 862"/>
                <a:gd name="T43" fmla="*/ 707164580 h 1587"/>
                <a:gd name="T44" fmla="*/ 257686390 w 862"/>
                <a:gd name="T45" fmla="*/ 748168526 h 1587"/>
                <a:gd name="T46" fmla="*/ 233744498 w 862"/>
                <a:gd name="T47" fmla="*/ 787279774 h 1587"/>
                <a:gd name="T48" fmla="*/ 210433637 w 862"/>
                <a:gd name="T49" fmla="*/ 821975788 h 1587"/>
                <a:gd name="T50" fmla="*/ 187752171 w 862"/>
                <a:gd name="T51" fmla="*/ 853518033 h 1587"/>
                <a:gd name="T52" fmla="*/ 165700199 w 862"/>
                <a:gd name="T53" fmla="*/ 880012622 h 1587"/>
                <a:gd name="T54" fmla="*/ 145538940 w 862"/>
                <a:gd name="T55" fmla="*/ 904615307 h 1587"/>
                <a:gd name="T56" fmla="*/ 123487761 w 862"/>
                <a:gd name="T57" fmla="*/ 928586564 h 1587"/>
                <a:gd name="T58" fmla="*/ 98286163 w 862"/>
                <a:gd name="T59" fmla="*/ 955081946 h 1587"/>
                <a:gd name="T60" fmla="*/ 77494666 w 862"/>
                <a:gd name="T61" fmla="*/ 975899237 h 1587"/>
                <a:gd name="T62" fmla="*/ 59853564 w 862"/>
                <a:gd name="T63" fmla="*/ 990408594 h 1587"/>
                <a:gd name="T64" fmla="*/ 45993083 w 862"/>
                <a:gd name="T65" fmla="*/ 998609224 h 1587"/>
                <a:gd name="T66" fmla="*/ 37802373 w 862"/>
                <a:gd name="T67" fmla="*/ 1001132556 h 1587"/>
                <a:gd name="T68" fmla="*/ 14490713 w 862"/>
                <a:gd name="T69" fmla="*/ 995455258 h 1587"/>
                <a:gd name="T70" fmla="*/ 2520158 w 862"/>
                <a:gd name="T71" fmla="*/ 985361930 h 1587"/>
                <a:gd name="T72" fmla="*/ 13861269 w 862"/>
                <a:gd name="T73" fmla="*/ 936156560 h 1587"/>
                <a:gd name="T74" fmla="*/ 52293092 w 862"/>
                <a:gd name="T75" fmla="*/ 824499120 h 1587"/>
                <a:gd name="T76" fmla="*/ 86315613 w 862"/>
                <a:gd name="T77" fmla="*/ 720411874 h 1587"/>
                <a:gd name="T78" fmla="*/ 116557527 w 862"/>
                <a:gd name="T79" fmla="*/ 622001927 h 1587"/>
                <a:gd name="T80" fmla="*/ 143018782 w 862"/>
                <a:gd name="T81" fmla="*/ 531161976 h 1587"/>
                <a:gd name="T82" fmla="*/ 165070755 w 862"/>
                <a:gd name="T83" fmla="*/ 447892021 h 1587"/>
                <a:gd name="T84" fmla="*/ 178300986 w 862"/>
                <a:gd name="T85" fmla="*/ 386069891 h 1587"/>
                <a:gd name="T86" fmla="*/ 187752171 w 862"/>
                <a:gd name="T87" fmla="*/ 330556588 h 1587"/>
                <a:gd name="T88" fmla="*/ 195312643 w 862"/>
                <a:gd name="T89" fmla="*/ 279459314 h 1587"/>
                <a:gd name="T90" fmla="*/ 199722720 w 862"/>
                <a:gd name="T91" fmla="*/ 234669973 h 1587"/>
                <a:gd name="T92" fmla="*/ 202242878 w 862"/>
                <a:gd name="T93" fmla="*/ 193665977 h 1587"/>
                <a:gd name="T94" fmla="*/ 200982402 w 862"/>
                <a:gd name="T95" fmla="*/ 171586624 h 1587"/>
                <a:gd name="T96" fmla="*/ 199722720 w 862"/>
                <a:gd name="T97" fmla="*/ 155815998 h 1587"/>
                <a:gd name="T98" fmla="*/ 195942087 w 862"/>
                <a:gd name="T99" fmla="*/ 136890611 h 1587"/>
                <a:gd name="T100" fmla="*/ 190272329 w 862"/>
                <a:gd name="T101" fmla="*/ 106610627 h 1587"/>
                <a:gd name="T102" fmla="*/ 182711856 w 862"/>
                <a:gd name="T103" fmla="*/ 63083324 h 1587"/>
                <a:gd name="T104" fmla="*/ 190272329 w 862"/>
                <a:gd name="T105" fmla="*/ 39742690 h 1587"/>
                <a:gd name="T106" fmla="*/ 200982402 w 862"/>
                <a:gd name="T107" fmla="*/ 21448725 h 1587"/>
                <a:gd name="T108" fmla="*/ 215473952 w 862"/>
                <a:gd name="T109" fmla="*/ 9462697 h 1587"/>
                <a:gd name="T110" fmla="*/ 232484816 w 862"/>
                <a:gd name="T111" fmla="*/ 2523333 h 1587"/>
                <a:gd name="T112" fmla="*/ 252015837 w 862"/>
                <a:gd name="T113" fmla="*/ 0 h 15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62"/>
                <a:gd name="T172" fmla="*/ 0 h 1587"/>
                <a:gd name="T173" fmla="*/ 862 w 862"/>
                <a:gd name="T174" fmla="*/ 1587 h 158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62" h="1587">
                  <a:moveTo>
                    <a:pt x="400" y="0"/>
                  </a:moveTo>
                  <a:lnTo>
                    <a:pt x="413" y="0"/>
                  </a:lnTo>
                  <a:lnTo>
                    <a:pt x="427" y="0"/>
                  </a:lnTo>
                  <a:lnTo>
                    <a:pt x="442" y="2"/>
                  </a:lnTo>
                  <a:lnTo>
                    <a:pt x="457" y="4"/>
                  </a:lnTo>
                  <a:lnTo>
                    <a:pt x="473" y="7"/>
                  </a:lnTo>
                  <a:lnTo>
                    <a:pt x="488" y="11"/>
                  </a:lnTo>
                  <a:lnTo>
                    <a:pt x="505" y="17"/>
                  </a:lnTo>
                  <a:lnTo>
                    <a:pt x="523" y="23"/>
                  </a:lnTo>
                  <a:lnTo>
                    <a:pt x="540" y="29"/>
                  </a:lnTo>
                  <a:lnTo>
                    <a:pt x="557" y="34"/>
                  </a:lnTo>
                  <a:lnTo>
                    <a:pt x="574" y="44"/>
                  </a:lnTo>
                  <a:lnTo>
                    <a:pt x="594" y="52"/>
                  </a:lnTo>
                  <a:lnTo>
                    <a:pt x="613" y="61"/>
                  </a:lnTo>
                  <a:lnTo>
                    <a:pt x="632" y="73"/>
                  </a:lnTo>
                  <a:lnTo>
                    <a:pt x="653" y="82"/>
                  </a:lnTo>
                  <a:lnTo>
                    <a:pt x="674" y="96"/>
                  </a:lnTo>
                  <a:lnTo>
                    <a:pt x="695" y="109"/>
                  </a:lnTo>
                  <a:lnTo>
                    <a:pt x="716" y="125"/>
                  </a:lnTo>
                  <a:lnTo>
                    <a:pt x="736" y="138"/>
                  </a:lnTo>
                  <a:lnTo>
                    <a:pt x="755" y="151"/>
                  </a:lnTo>
                  <a:lnTo>
                    <a:pt x="772" y="165"/>
                  </a:lnTo>
                  <a:lnTo>
                    <a:pt x="788" y="178"/>
                  </a:lnTo>
                  <a:lnTo>
                    <a:pt x="801" y="192"/>
                  </a:lnTo>
                  <a:lnTo>
                    <a:pt x="814" y="203"/>
                  </a:lnTo>
                  <a:lnTo>
                    <a:pt x="826" y="217"/>
                  </a:lnTo>
                  <a:lnTo>
                    <a:pt x="836" y="228"/>
                  </a:lnTo>
                  <a:lnTo>
                    <a:pt x="843" y="240"/>
                  </a:lnTo>
                  <a:lnTo>
                    <a:pt x="851" y="251"/>
                  </a:lnTo>
                  <a:lnTo>
                    <a:pt x="857" y="263"/>
                  </a:lnTo>
                  <a:lnTo>
                    <a:pt x="860" y="272"/>
                  </a:lnTo>
                  <a:lnTo>
                    <a:pt x="862" y="284"/>
                  </a:lnTo>
                  <a:lnTo>
                    <a:pt x="862" y="293"/>
                  </a:lnTo>
                  <a:lnTo>
                    <a:pt x="862" y="299"/>
                  </a:lnTo>
                  <a:lnTo>
                    <a:pt x="862" y="303"/>
                  </a:lnTo>
                  <a:lnTo>
                    <a:pt x="860" y="309"/>
                  </a:lnTo>
                  <a:lnTo>
                    <a:pt x="859" y="315"/>
                  </a:lnTo>
                  <a:lnTo>
                    <a:pt x="855" y="322"/>
                  </a:lnTo>
                  <a:lnTo>
                    <a:pt x="851" y="328"/>
                  </a:lnTo>
                  <a:lnTo>
                    <a:pt x="847" y="336"/>
                  </a:lnTo>
                  <a:lnTo>
                    <a:pt x="843" y="343"/>
                  </a:lnTo>
                  <a:lnTo>
                    <a:pt x="837" y="353"/>
                  </a:lnTo>
                  <a:lnTo>
                    <a:pt x="832" y="361"/>
                  </a:lnTo>
                  <a:lnTo>
                    <a:pt x="826" y="370"/>
                  </a:lnTo>
                  <a:lnTo>
                    <a:pt x="818" y="382"/>
                  </a:lnTo>
                  <a:lnTo>
                    <a:pt x="811" y="391"/>
                  </a:lnTo>
                  <a:lnTo>
                    <a:pt x="803" y="403"/>
                  </a:lnTo>
                  <a:lnTo>
                    <a:pt x="793" y="414"/>
                  </a:lnTo>
                  <a:lnTo>
                    <a:pt x="786" y="426"/>
                  </a:lnTo>
                  <a:lnTo>
                    <a:pt x="763" y="474"/>
                  </a:lnTo>
                  <a:lnTo>
                    <a:pt x="741" y="520"/>
                  </a:lnTo>
                  <a:lnTo>
                    <a:pt x="701" y="612"/>
                  </a:lnTo>
                  <a:lnTo>
                    <a:pt x="661" y="702"/>
                  </a:lnTo>
                  <a:lnTo>
                    <a:pt x="621" y="794"/>
                  </a:lnTo>
                  <a:lnTo>
                    <a:pt x="605" y="825"/>
                  </a:lnTo>
                  <a:lnTo>
                    <a:pt x="592" y="854"/>
                  </a:lnTo>
                  <a:lnTo>
                    <a:pt x="576" y="885"/>
                  </a:lnTo>
                  <a:lnTo>
                    <a:pt x="561" y="914"/>
                  </a:lnTo>
                  <a:lnTo>
                    <a:pt x="548" y="940"/>
                  </a:lnTo>
                  <a:lnTo>
                    <a:pt x="532" y="969"/>
                  </a:lnTo>
                  <a:lnTo>
                    <a:pt x="519" y="996"/>
                  </a:lnTo>
                  <a:lnTo>
                    <a:pt x="505" y="1021"/>
                  </a:lnTo>
                  <a:lnTo>
                    <a:pt x="490" y="1048"/>
                  </a:lnTo>
                  <a:lnTo>
                    <a:pt x="477" y="1073"/>
                  </a:lnTo>
                  <a:lnTo>
                    <a:pt x="463" y="1096"/>
                  </a:lnTo>
                  <a:lnTo>
                    <a:pt x="450" y="1121"/>
                  </a:lnTo>
                  <a:lnTo>
                    <a:pt x="436" y="1144"/>
                  </a:lnTo>
                  <a:lnTo>
                    <a:pt x="423" y="1165"/>
                  </a:lnTo>
                  <a:lnTo>
                    <a:pt x="409" y="1186"/>
                  </a:lnTo>
                  <a:lnTo>
                    <a:pt x="396" y="1207"/>
                  </a:lnTo>
                  <a:lnTo>
                    <a:pt x="384" y="1228"/>
                  </a:lnTo>
                  <a:lnTo>
                    <a:pt x="371" y="1248"/>
                  </a:lnTo>
                  <a:lnTo>
                    <a:pt x="358" y="1267"/>
                  </a:lnTo>
                  <a:lnTo>
                    <a:pt x="346" y="1286"/>
                  </a:lnTo>
                  <a:lnTo>
                    <a:pt x="334" y="1303"/>
                  </a:lnTo>
                  <a:lnTo>
                    <a:pt x="321" y="1320"/>
                  </a:lnTo>
                  <a:lnTo>
                    <a:pt x="310" y="1338"/>
                  </a:lnTo>
                  <a:lnTo>
                    <a:pt x="298" y="1353"/>
                  </a:lnTo>
                  <a:lnTo>
                    <a:pt x="286" y="1368"/>
                  </a:lnTo>
                  <a:lnTo>
                    <a:pt x="275" y="1382"/>
                  </a:lnTo>
                  <a:lnTo>
                    <a:pt x="263" y="1395"/>
                  </a:lnTo>
                  <a:lnTo>
                    <a:pt x="252" y="1409"/>
                  </a:lnTo>
                  <a:lnTo>
                    <a:pt x="242" y="1422"/>
                  </a:lnTo>
                  <a:lnTo>
                    <a:pt x="231" y="1434"/>
                  </a:lnTo>
                  <a:lnTo>
                    <a:pt x="219" y="1445"/>
                  </a:lnTo>
                  <a:lnTo>
                    <a:pt x="210" y="1457"/>
                  </a:lnTo>
                  <a:lnTo>
                    <a:pt x="196" y="1472"/>
                  </a:lnTo>
                  <a:lnTo>
                    <a:pt x="183" y="1487"/>
                  </a:lnTo>
                  <a:lnTo>
                    <a:pt x="169" y="1501"/>
                  </a:lnTo>
                  <a:lnTo>
                    <a:pt x="156" y="1514"/>
                  </a:lnTo>
                  <a:lnTo>
                    <a:pt x="144" y="1526"/>
                  </a:lnTo>
                  <a:lnTo>
                    <a:pt x="133" y="1537"/>
                  </a:lnTo>
                  <a:lnTo>
                    <a:pt x="123" y="1547"/>
                  </a:lnTo>
                  <a:lnTo>
                    <a:pt x="114" y="1557"/>
                  </a:lnTo>
                  <a:lnTo>
                    <a:pt x="104" y="1564"/>
                  </a:lnTo>
                  <a:lnTo>
                    <a:pt x="95" y="1570"/>
                  </a:lnTo>
                  <a:lnTo>
                    <a:pt x="87" y="1576"/>
                  </a:lnTo>
                  <a:lnTo>
                    <a:pt x="81" y="1580"/>
                  </a:lnTo>
                  <a:lnTo>
                    <a:pt x="73" y="1583"/>
                  </a:lnTo>
                  <a:lnTo>
                    <a:pt x="68" y="1585"/>
                  </a:lnTo>
                  <a:lnTo>
                    <a:pt x="64" y="1587"/>
                  </a:lnTo>
                  <a:lnTo>
                    <a:pt x="60" y="1587"/>
                  </a:lnTo>
                  <a:lnTo>
                    <a:pt x="47" y="1585"/>
                  </a:lnTo>
                  <a:lnTo>
                    <a:pt x="33" y="1582"/>
                  </a:lnTo>
                  <a:lnTo>
                    <a:pt x="23" y="1578"/>
                  </a:lnTo>
                  <a:lnTo>
                    <a:pt x="16" y="1574"/>
                  </a:lnTo>
                  <a:lnTo>
                    <a:pt x="10" y="1568"/>
                  </a:lnTo>
                  <a:lnTo>
                    <a:pt x="4" y="1562"/>
                  </a:lnTo>
                  <a:lnTo>
                    <a:pt x="2" y="1555"/>
                  </a:lnTo>
                  <a:lnTo>
                    <a:pt x="0" y="1547"/>
                  </a:lnTo>
                  <a:lnTo>
                    <a:pt x="22" y="1484"/>
                  </a:lnTo>
                  <a:lnTo>
                    <a:pt x="43" y="1424"/>
                  </a:lnTo>
                  <a:lnTo>
                    <a:pt x="64" y="1365"/>
                  </a:lnTo>
                  <a:lnTo>
                    <a:pt x="83" y="1307"/>
                  </a:lnTo>
                  <a:lnTo>
                    <a:pt x="100" y="1251"/>
                  </a:lnTo>
                  <a:lnTo>
                    <a:pt x="119" y="1196"/>
                  </a:lnTo>
                  <a:lnTo>
                    <a:pt x="137" y="1142"/>
                  </a:lnTo>
                  <a:lnTo>
                    <a:pt x="154" y="1088"/>
                  </a:lnTo>
                  <a:lnTo>
                    <a:pt x="169" y="1038"/>
                  </a:lnTo>
                  <a:lnTo>
                    <a:pt x="185" y="986"/>
                  </a:lnTo>
                  <a:lnTo>
                    <a:pt x="200" y="938"/>
                  </a:lnTo>
                  <a:lnTo>
                    <a:pt x="214" y="890"/>
                  </a:lnTo>
                  <a:lnTo>
                    <a:pt x="227" y="842"/>
                  </a:lnTo>
                  <a:lnTo>
                    <a:pt x="238" y="796"/>
                  </a:lnTo>
                  <a:lnTo>
                    <a:pt x="250" y="752"/>
                  </a:lnTo>
                  <a:lnTo>
                    <a:pt x="262" y="710"/>
                  </a:lnTo>
                  <a:lnTo>
                    <a:pt x="269" y="675"/>
                  </a:lnTo>
                  <a:lnTo>
                    <a:pt x="275" y="643"/>
                  </a:lnTo>
                  <a:lnTo>
                    <a:pt x="283" y="612"/>
                  </a:lnTo>
                  <a:lnTo>
                    <a:pt x="286" y="581"/>
                  </a:lnTo>
                  <a:lnTo>
                    <a:pt x="292" y="553"/>
                  </a:lnTo>
                  <a:lnTo>
                    <a:pt x="298" y="524"/>
                  </a:lnTo>
                  <a:lnTo>
                    <a:pt x="302" y="495"/>
                  </a:lnTo>
                  <a:lnTo>
                    <a:pt x="306" y="470"/>
                  </a:lnTo>
                  <a:lnTo>
                    <a:pt x="310" y="443"/>
                  </a:lnTo>
                  <a:lnTo>
                    <a:pt x="311" y="418"/>
                  </a:lnTo>
                  <a:lnTo>
                    <a:pt x="315" y="395"/>
                  </a:lnTo>
                  <a:lnTo>
                    <a:pt x="317" y="372"/>
                  </a:lnTo>
                  <a:lnTo>
                    <a:pt x="319" y="349"/>
                  </a:lnTo>
                  <a:lnTo>
                    <a:pt x="319" y="328"/>
                  </a:lnTo>
                  <a:lnTo>
                    <a:pt x="321" y="307"/>
                  </a:lnTo>
                  <a:lnTo>
                    <a:pt x="321" y="288"/>
                  </a:lnTo>
                  <a:lnTo>
                    <a:pt x="321" y="280"/>
                  </a:lnTo>
                  <a:lnTo>
                    <a:pt x="319" y="272"/>
                  </a:lnTo>
                  <a:lnTo>
                    <a:pt x="319" y="265"/>
                  </a:lnTo>
                  <a:lnTo>
                    <a:pt x="319" y="257"/>
                  </a:lnTo>
                  <a:lnTo>
                    <a:pt x="317" y="247"/>
                  </a:lnTo>
                  <a:lnTo>
                    <a:pt x="315" y="238"/>
                  </a:lnTo>
                  <a:lnTo>
                    <a:pt x="313" y="226"/>
                  </a:lnTo>
                  <a:lnTo>
                    <a:pt x="311" y="217"/>
                  </a:lnTo>
                  <a:lnTo>
                    <a:pt x="310" y="205"/>
                  </a:lnTo>
                  <a:lnTo>
                    <a:pt x="308" y="194"/>
                  </a:lnTo>
                  <a:lnTo>
                    <a:pt x="302" y="169"/>
                  </a:lnTo>
                  <a:lnTo>
                    <a:pt x="294" y="142"/>
                  </a:lnTo>
                  <a:lnTo>
                    <a:pt x="288" y="113"/>
                  </a:lnTo>
                  <a:lnTo>
                    <a:pt x="290" y="100"/>
                  </a:lnTo>
                  <a:lnTo>
                    <a:pt x="294" y="86"/>
                  </a:lnTo>
                  <a:lnTo>
                    <a:pt x="298" y="75"/>
                  </a:lnTo>
                  <a:lnTo>
                    <a:pt x="302" y="63"/>
                  </a:lnTo>
                  <a:lnTo>
                    <a:pt x="308" y="52"/>
                  </a:lnTo>
                  <a:lnTo>
                    <a:pt x="313" y="42"/>
                  </a:lnTo>
                  <a:lnTo>
                    <a:pt x="319" y="34"/>
                  </a:lnTo>
                  <a:lnTo>
                    <a:pt x="327" y="27"/>
                  </a:lnTo>
                  <a:lnTo>
                    <a:pt x="334" y="21"/>
                  </a:lnTo>
                  <a:lnTo>
                    <a:pt x="342" y="15"/>
                  </a:lnTo>
                  <a:lnTo>
                    <a:pt x="350" y="9"/>
                  </a:lnTo>
                  <a:lnTo>
                    <a:pt x="359" y="6"/>
                  </a:lnTo>
                  <a:lnTo>
                    <a:pt x="369" y="4"/>
                  </a:lnTo>
                  <a:lnTo>
                    <a:pt x="379" y="0"/>
                  </a:lnTo>
                  <a:lnTo>
                    <a:pt x="388" y="0"/>
                  </a:lnTo>
                  <a:lnTo>
                    <a:pt x="40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" name="Freeform 27"/>
            <p:cNvSpPr>
              <a:spLocks/>
            </p:cNvSpPr>
            <p:nvPr/>
          </p:nvSpPr>
          <p:spPr bwMode="auto">
            <a:xfrm>
              <a:off x="4114800" y="2743200"/>
              <a:ext cx="1616075" cy="365125"/>
            </a:xfrm>
            <a:custGeom>
              <a:avLst/>
              <a:gdLst>
                <a:gd name="T0" fmla="*/ 1030113819 w 2036"/>
                <a:gd name="T1" fmla="*/ 2531215 h 459"/>
                <a:gd name="T2" fmla="*/ 1064136317 w 2036"/>
                <a:gd name="T3" fmla="*/ 8859254 h 459"/>
                <a:gd name="T4" fmla="*/ 1105089044 w 2036"/>
                <a:gd name="T5" fmla="*/ 22147735 h 459"/>
                <a:gd name="T6" fmla="*/ 1154861920 w 2036"/>
                <a:gd name="T7" fmla="*/ 40498648 h 459"/>
                <a:gd name="T8" fmla="*/ 1207785188 w 2036"/>
                <a:gd name="T9" fmla="*/ 64544403 h 459"/>
                <a:gd name="T10" fmla="*/ 1248107679 w 2036"/>
                <a:gd name="T11" fmla="*/ 87957739 h 459"/>
                <a:gd name="T12" fmla="*/ 1272048761 w 2036"/>
                <a:gd name="T13" fmla="*/ 105675470 h 459"/>
                <a:gd name="T14" fmla="*/ 1282759620 w 2036"/>
                <a:gd name="T15" fmla="*/ 122760770 h 459"/>
                <a:gd name="T16" fmla="*/ 1280869702 w 2036"/>
                <a:gd name="T17" fmla="*/ 139846069 h 459"/>
                <a:gd name="T18" fmla="*/ 1268268924 w 2036"/>
                <a:gd name="T19" fmla="*/ 156931369 h 459"/>
                <a:gd name="T20" fmla="*/ 1246847204 w 2036"/>
                <a:gd name="T21" fmla="*/ 170219848 h 459"/>
                <a:gd name="T22" fmla="*/ 1215345655 w 2036"/>
                <a:gd name="T23" fmla="*/ 180977111 h 459"/>
                <a:gd name="T24" fmla="*/ 1186363469 w 2036"/>
                <a:gd name="T25" fmla="*/ 188570755 h 459"/>
                <a:gd name="T26" fmla="*/ 1148561134 w 2036"/>
                <a:gd name="T27" fmla="*/ 194898791 h 459"/>
                <a:gd name="T28" fmla="*/ 1101308414 w 2036"/>
                <a:gd name="T29" fmla="*/ 196796804 h 459"/>
                <a:gd name="T30" fmla="*/ 1043344834 w 2036"/>
                <a:gd name="T31" fmla="*/ 198062411 h 459"/>
                <a:gd name="T32" fmla="*/ 882685110 w 2036"/>
                <a:gd name="T33" fmla="*/ 201859233 h 459"/>
                <a:gd name="T34" fmla="*/ 684222853 w 2036"/>
                <a:gd name="T35" fmla="*/ 216413368 h 459"/>
                <a:gd name="T36" fmla="*/ 580266234 w 2036"/>
                <a:gd name="T37" fmla="*/ 228436239 h 459"/>
                <a:gd name="T38" fmla="*/ 516001868 w 2036"/>
                <a:gd name="T39" fmla="*/ 238561097 h 459"/>
                <a:gd name="T40" fmla="*/ 456778608 w 2036"/>
                <a:gd name="T41" fmla="*/ 246787146 h 459"/>
                <a:gd name="T42" fmla="*/ 403855240 w 2036"/>
                <a:gd name="T43" fmla="*/ 254380790 h 459"/>
                <a:gd name="T44" fmla="*/ 357862201 w 2036"/>
                <a:gd name="T45" fmla="*/ 261341232 h 459"/>
                <a:gd name="T46" fmla="*/ 316909473 w 2036"/>
                <a:gd name="T47" fmla="*/ 268934875 h 459"/>
                <a:gd name="T48" fmla="*/ 281627294 w 2036"/>
                <a:gd name="T49" fmla="*/ 274629710 h 459"/>
                <a:gd name="T50" fmla="*/ 252645901 w 2036"/>
                <a:gd name="T51" fmla="*/ 280957746 h 459"/>
                <a:gd name="T52" fmla="*/ 227444345 w 2036"/>
                <a:gd name="T53" fmla="*/ 286652581 h 459"/>
                <a:gd name="T54" fmla="*/ 209173018 w 2036"/>
                <a:gd name="T55" fmla="*/ 289183795 h 459"/>
                <a:gd name="T56" fmla="*/ 189641960 w 2036"/>
                <a:gd name="T57" fmla="*/ 287918188 h 459"/>
                <a:gd name="T58" fmla="*/ 161920248 w 2036"/>
                <a:gd name="T59" fmla="*/ 282223353 h 459"/>
                <a:gd name="T60" fmla="*/ 126638069 w 2036"/>
                <a:gd name="T61" fmla="*/ 268934875 h 459"/>
                <a:gd name="T62" fmla="*/ 84425636 w 2036"/>
                <a:gd name="T63" fmla="*/ 250583968 h 459"/>
                <a:gd name="T64" fmla="*/ 47882970 w 2036"/>
                <a:gd name="T65" fmla="*/ 232233061 h 459"/>
                <a:gd name="T66" fmla="*/ 22681407 w 2036"/>
                <a:gd name="T67" fmla="*/ 216413368 h 459"/>
                <a:gd name="T68" fmla="*/ 6930233 w 2036"/>
                <a:gd name="T69" fmla="*/ 204390447 h 459"/>
                <a:gd name="T70" fmla="*/ 0 w 2036"/>
                <a:gd name="T71" fmla="*/ 193633184 h 459"/>
                <a:gd name="T72" fmla="*/ 1889919 w 2036"/>
                <a:gd name="T73" fmla="*/ 182242719 h 459"/>
                <a:gd name="T74" fmla="*/ 11970544 w 2036"/>
                <a:gd name="T75" fmla="*/ 174016669 h 459"/>
                <a:gd name="T76" fmla="*/ 28982199 w 2036"/>
                <a:gd name="T77" fmla="*/ 166423026 h 459"/>
                <a:gd name="T78" fmla="*/ 54183768 w 2036"/>
                <a:gd name="T79" fmla="*/ 161993798 h 459"/>
                <a:gd name="T80" fmla="*/ 135458217 w 2036"/>
                <a:gd name="T81" fmla="*/ 150603333 h 459"/>
                <a:gd name="T82" fmla="*/ 238155205 w 2036"/>
                <a:gd name="T83" fmla="*/ 136049248 h 459"/>
                <a:gd name="T84" fmla="*/ 348411816 w 2036"/>
                <a:gd name="T85" fmla="*/ 118963948 h 459"/>
                <a:gd name="T86" fmla="*/ 463078600 w 2036"/>
                <a:gd name="T87" fmla="*/ 101246217 h 459"/>
                <a:gd name="T88" fmla="*/ 558844514 w 2036"/>
                <a:gd name="T89" fmla="*/ 84160917 h 459"/>
                <a:gd name="T90" fmla="*/ 636969339 w 2036"/>
                <a:gd name="T91" fmla="*/ 69606832 h 459"/>
                <a:gd name="T92" fmla="*/ 708794172 w 2036"/>
                <a:gd name="T93" fmla="*/ 56318354 h 459"/>
                <a:gd name="T94" fmla="*/ 772428301 w 2036"/>
                <a:gd name="T95" fmla="*/ 44927876 h 459"/>
                <a:gd name="T96" fmla="*/ 828501168 w 2036"/>
                <a:gd name="T97" fmla="*/ 34170612 h 459"/>
                <a:gd name="T98" fmla="*/ 875124643 w 2036"/>
                <a:gd name="T99" fmla="*/ 25944557 h 459"/>
                <a:gd name="T100" fmla="*/ 915447134 w 2036"/>
                <a:gd name="T101" fmla="*/ 18350913 h 459"/>
                <a:gd name="T102" fmla="*/ 946948682 w 2036"/>
                <a:gd name="T103" fmla="*/ 13288484 h 459"/>
                <a:gd name="T104" fmla="*/ 982861099 w 2036"/>
                <a:gd name="T105" fmla="*/ 5062430 h 459"/>
                <a:gd name="T106" fmla="*/ 1008692892 w 2036"/>
                <a:gd name="T107" fmla="*/ 0 h 45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36"/>
                <a:gd name="T163" fmla="*/ 0 h 459"/>
                <a:gd name="T164" fmla="*/ 2036 w 2036"/>
                <a:gd name="T165" fmla="*/ 459 h 45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36" h="459">
                  <a:moveTo>
                    <a:pt x="1606" y="0"/>
                  </a:moveTo>
                  <a:lnTo>
                    <a:pt x="1614" y="0"/>
                  </a:lnTo>
                  <a:lnTo>
                    <a:pt x="1626" y="2"/>
                  </a:lnTo>
                  <a:lnTo>
                    <a:pt x="1635" y="4"/>
                  </a:lnTo>
                  <a:lnTo>
                    <a:pt x="1647" y="6"/>
                  </a:lnTo>
                  <a:lnTo>
                    <a:pt x="1660" y="8"/>
                  </a:lnTo>
                  <a:lnTo>
                    <a:pt x="1674" y="10"/>
                  </a:lnTo>
                  <a:lnTo>
                    <a:pt x="1689" y="14"/>
                  </a:lnTo>
                  <a:lnTo>
                    <a:pt x="1702" y="20"/>
                  </a:lnTo>
                  <a:lnTo>
                    <a:pt x="1720" y="23"/>
                  </a:lnTo>
                  <a:lnTo>
                    <a:pt x="1737" y="29"/>
                  </a:lnTo>
                  <a:lnTo>
                    <a:pt x="1754" y="35"/>
                  </a:lnTo>
                  <a:lnTo>
                    <a:pt x="1771" y="41"/>
                  </a:lnTo>
                  <a:lnTo>
                    <a:pt x="1791" y="48"/>
                  </a:lnTo>
                  <a:lnTo>
                    <a:pt x="1812" y="56"/>
                  </a:lnTo>
                  <a:lnTo>
                    <a:pt x="1833" y="64"/>
                  </a:lnTo>
                  <a:lnTo>
                    <a:pt x="1854" y="73"/>
                  </a:lnTo>
                  <a:lnTo>
                    <a:pt x="1877" y="83"/>
                  </a:lnTo>
                  <a:lnTo>
                    <a:pt x="1898" y="93"/>
                  </a:lnTo>
                  <a:lnTo>
                    <a:pt x="1917" y="102"/>
                  </a:lnTo>
                  <a:lnTo>
                    <a:pt x="1935" y="112"/>
                  </a:lnTo>
                  <a:lnTo>
                    <a:pt x="1952" y="121"/>
                  </a:lnTo>
                  <a:lnTo>
                    <a:pt x="1967" y="129"/>
                  </a:lnTo>
                  <a:lnTo>
                    <a:pt x="1981" y="139"/>
                  </a:lnTo>
                  <a:lnTo>
                    <a:pt x="1992" y="146"/>
                  </a:lnTo>
                  <a:lnTo>
                    <a:pt x="2002" y="154"/>
                  </a:lnTo>
                  <a:lnTo>
                    <a:pt x="2011" y="162"/>
                  </a:lnTo>
                  <a:lnTo>
                    <a:pt x="2019" y="167"/>
                  </a:lnTo>
                  <a:lnTo>
                    <a:pt x="2025" y="175"/>
                  </a:lnTo>
                  <a:lnTo>
                    <a:pt x="2031" y="181"/>
                  </a:lnTo>
                  <a:lnTo>
                    <a:pt x="2034" y="188"/>
                  </a:lnTo>
                  <a:lnTo>
                    <a:pt x="2036" y="194"/>
                  </a:lnTo>
                  <a:lnTo>
                    <a:pt x="2036" y="200"/>
                  </a:lnTo>
                  <a:lnTo>
                    <a:pt x="2036" y="208"/>
                  </a:lnTo>
                  <a:lnTo>
                    <a:pt x="2034" y="215"/>
                  </a:lnTo>
                  <a:lnTo>
                    <a:pt x="2033" y="221"/>
                  </a:lnTo>
                  <a:lnTo>
                    <a:pt x="2029" y="229"/>
                  </a:lnTo>
                  <a:lnTo>
                    <a:pt x="2025" y="236"/>
                  </a:lnTo>
                  <a:lnTo>
                    <a:pt x="2019" y="242"/>
                  </a:lnTo>
                  <a:lnTo>
                    <a:pt x="2013" y="248"/>
                  </a:lnTo>
                  <a:lnTo>
                    <a:pt x="2008" y="254"/>
                  </a:lnTo>
                  <a:lnTo>
                    <a:pt x="1998" y="260"/>
                  </a:lnTo>
                  <a:lnTo>
                    <a:pt x="1990" y="265"/>
                  </a:lnTo>
                  <a:lnTo>
                    <a:pt x="1979" y="269"/>
                  </a:lnTo>
                  <a:lnTo>
                    <a:pt x="1967" y="275"/>
                  </a:lnTo>
                  <a:lnTo>
                    <a:pt x="1956" y="279"/>
                  </a:lnTo>
                  <a:lnTo>
                    <a:pt x="1942" y="283"/>
                  </a:lnTo>
                  <a:lnTo>
                    <a:pt x="1929" y="286"/>
                  </a:lnTo>
                  <a:lnTo>
                    <a:pt x="1914" y="290"/>
                  </a:lnTo>
                  <a:lnTo>
                    <a:pt x="1904" y="292"/>
                  </a:lnTo>
                  <a:lnTo>
                    <a:pt x="1894" y="296"/>
                  </a:lnTo>
                  <a:lnTo>
                    <a:pt x="1883" y="298"/>
                  </a:lnTo>
                  <a:lnTo>
                    <a:pt x="1869" y="302"/>
                  </a:lnTo>
                  <a:lnTo>
                    <a:pt x="1856" y="304"/>
                  </a:lnTo>
                  <a:lnTo>
                    <a:pt x="1841" y="306"/>
                  </a:lnTo>
                  <a:lnTo>
                    <a:pt x="1823" y="308"/>
                  </a:lnTo>
                  <a:lnTo>
                    <a:pt x="1806" y="309"/>
                  </a:lnTo>
                  <a:lnTo>
                    <a:pt x="1789" y="309"/>
                  </a:lnTo>
                  <a:lnTo>
                    <a:pt x="1770" y="311"/>
                  </a:lnTo>
                  <a:lnTo>
                    <a:pt x="1748" y="311"/>
                  </a:lnTo>
                  <a:lnTo>
                    <a:pt x="1727" y="313"/>
                  </a:lnTo>
                  <a:lnTo>
                    <a:pt x="1704" y="313"/>
                  </a:lnTo>
                  <a:lnTo>
                    <a:pt x="1681" y="313"/>
                  </a:lnTo>
                  <a:lnTo>
                    <a:pt x="1656" y="313"/>
                  </a:lnTo>
                  <a:lnTo>
                    <a:pt x="1631" y="313"/>
                  </a:lnTo>
                  <a:lnTo>
                    <a:pt x="1556" y="315"/>
                  </a:lnTo>
                  <a:lnTo>
                    <a:pt x="1480" y="315"/>
                  </a:lnTo>
                  <a:lnTo>
                    <a:pt x="1401" y="319"/>
                  </a:lnTo>
                  <a:lnTo>
                    <a:pt x="1324" y="323"/>
                  </a:lnTo>
                  <a:lnTo>
                    <a:pt x="1246" y="329"/>
                  </a:lnTo>
                  <a:lnTo>
                    <a:pt x="1165" y="334"/>
                  </a:lnTo>
                  <a:lnTo>
                    <a:pt x="1086" y="342"/>
                  </a:lnTo>
                  <a:lnTo>
                    <a:pt x="1006" y="350"/>
                  </a:lnTo>
                  <a:lnTo>
                    <a:pt x="977" y="354"/>
                  </a:lnTo>
                  <a:lnTo>
                    <a:pt x="948" y="357"/>
                  </a:lnTo>
                  <a:lnTo>
                    <a:pt x="921" y="361"/>
                  </a:lnTo>
                  <a:lnTo>
                    <a:pt x="894" y="365"/>
                  </a:lnTo>
                  <a:lnTo>
                    <a:pt x="869" y="369"/>
                  </a:lnTo>
                  <a:lnTo>
                    <a:pt x="844" y="373"/>
                  </a:lnTo>
                  <a:lnTo>
                    <a:pt x="819" y="377"/>
                  </a:lnTo>
                  <a:lnTo>
                    <a:pt x="794" y="380"/>
                  </a:lnTo>
                  <a:lnTo>
                    <a:pt x="771" y="382"/>
                  </a:lnTo>
                  <a:lnTo>
                    <a:pt x="748" y="386"/>
                  </a:lnTo>
                  <a:lnTo>
                    <a:pt x="725" y="390"/>
                  </a:lnTo>
                  <a:lnTo>
                    <a:pt x="704" y="394"/>
                  </a:lnTo>
                  <a:lnTo>
                    <a:pt x="683" y="396"/>
                  </a:lnTo>
                  <a:lnTo>
                    <a:pt x="662" y="400"/>
                  </a:lnTo>
                  <a:lnTo>
                    <a:pt x="641" y="402"/>
                  </a:lnTo>
                  <a:lnTo>
                    <a:pt x="622" y="405"/>
                  </a:lnTo>
                  <a:lnTo>
                    <a:pt x="604" y="407"/>
                  </a:lnTo>
                  <a:lnTo>
                    <a:pt x="585" y="411"/>
                  </a:lnTo>
                  <a:lnTo>
                    <a:pt x="568" y="413"/>
                  </a:lnTo>
                  <a:lnTo>
                    <a:pt x="551" y="417"/>
                  </a:lnTo>
                  <a:lnTo>
                    <a:pt x="533" y="419"/>
                  </a:lnTo>
                  <a:lnTo>
                    <a:pt x="518" y="423"/>
                  </a:lnTo>
                  <a:lnTo>
                    <a:pt x="503" y="425"/>
                  </a:lnTo>
                  <a:lnTo>
                    <a:pt x="487" y="427"/>
                  </a:lnTo>
                  <a:lnTo>
                    <a:pt x="474" y="430"/>
                  </a:lnTo>
                  <a:lnTo>
                    <a:pt x="460" y="432"/>
                  </a:lnTo>
                  <a:lnTo>
                    <a:pt x="447" y="434"/>
                  </a:lnTo>
                  <a:lnTo>
                    <a:pt x="435" y="436"/>
                  </a:lnTo>
                  <a:lnTo>
                    <a:pt x="424" y="440"/>
                  </a:lnTo>
                  <a:lnTo>
                    <a:pt x="412" y="442"/>
                  </a:lnTo>
                  <a:lnTo>
                    <a:pt x="401" y="444"/>
                  </a:lnTo>
                  <a:lnTo>
                    <a:pt x="391" y="446"/>
                  </a:lnTo>
                  <a:lnTo>
                    <a:pt x="380" y="448"/>
                  </a:lnTo>
                  <a:lnTo>
                    <a:pt x="368" y="451"/>
                  </a:lnTo>
                  <a:lnTo>
                    <a:pt x="361" y="453"/>
                  </a:lnTo>
                  <a:lnTo>
                    <a:pt x="351" y="455"/>
                  </a:lnTo>
                  <a:lnTo>
                    <a:pt x="343" y="455"/>
                  </a:lnTo>
                  <a:lnTo>
                    <a:pt x="338" y="457"/>
                  </a:lnTo>
                  <a:lnTo>
                    <a:pt x="332" y="457"/>
                  </a:lnTo>
                  <a:lnTo>
                    <a:pt x="326" y="459"/>
                  </a:lnTo>
                  <a:lnTo>
                    <a:pt x="318" y="457"/>
                  </a:lnTo>
                  <a:lnTo>
                    <a:pt x="311" y="457"/>
                  </a:lnTo>
                  <a:lnTo>
                    <a:pt x="301" y="455"/>
                  </a:lnTo>
                  <a:lnTo>
                    <a:pt x="290" y="453"/>
                  </a:lnTo>
                  <a:lnTo>
                    <a:pt x="280" y="451"/>
                  </a:lnTo>
                  <a:lnTo>
                    <a:pt x="268" y="448"/>
                  </a:lnTo>
                  <a:lnTo>
                    <a:pt x="257" y="446"/>
                  </a:lnTo>
                  <a:lnTo>
                    <a:pt x="243" y="440"/>
                  </a:lnTo>
                  <a:lnTo>
                    <a:pt x="230" y="436"/>
                  </a:lnTo>
                  <a:lnTo>
                    <a:pt x="215" y="430"/>
                  </a:lnTo>
                  <a:lnTo>
                    <a:pt x="201" y="425"/>
                  </a:lnTo>
                  <a:lnTo>
                    <a:pt x="186" y="419"/>
                  </a:lnTo>
                  <a:lnTo>
                    <a:pt x="169" y="411"/>
                  </a:lnTo>
                  <a:lnTo>
                    <a:pt x="151" y="403"/>
                  </a:lnTo>
                  <a:lnTo>
                    <a:pt x="134" y="396"/>
                  </a:lnTo>
                  <a:lnTo>
                    <a:pt x="117" y="386"/>
                  </a:lnTo>
                  <a:lnTo>
                    <a:pt x="103" y="379"/>
                  </a:lnTo>
                  <a:lnTo>
                    <a:pt x="90" y="373"/>
                  </a:lnTo>
                  <a:lnTo>
                    <a:pt x="76" y="367"/>
                  </a:lnTo>
                  <a:lnTo>
                    <a:pt x="65" y="359"/>
                  </a:lnTo>
                  <a:lnTo>
                    <a:pt x="55" y="354"/>
                  </a:lnTo>
                  <a:lnTo>
                    <a:pt x="46" y="348"/>
                  </a:lnTo>
                  <a:lnTo>
                    <a:pt x="36" y="342"/>
                  </a:lnTo>
                  <a:lnTo>
                    <a:pt x="28" y="336"/>
                  </a:lnTo>
                  <a:lnTo>
                    <a:pt x="23" y="332"/>
                  </a:lnTo>
                  <a:lnTo>
                    <a:pt x="15" y="327"/>
                  </a:lnTo>
                  <a:lnTo>
                    <a:pt x="11" y="323"/>
                  </a:lnTo>
                  <a:lnTo>
                    <a:pt x="7" y="317"/>
                  </a:lnTo>
                  <a:lnTo>
                    <a:pt x="3" y="313"/>
                  </a:lnTo>
                  <a:lnTo>
                    <a:pt x="2" y="309"/>
                  </a:lnTo>
                  <a:lnTo>
                    <a:pt x="0" y="306"/>
                  </a:lnTo>
                  <a:lnTo>
                    <a:pt x="0" y="302"/>
                  </a:lnTo>
                  <a:lnTo>
                    <a:pt x="0" y="298"/>
                  </a:lnTo>
                  <a:lnTo>
                    <a:pt x="2" y="292"/>
                  </a:lnTo>
                  <a:lnTo>
                    <a:pt x="3" y="288"/>
                  </a:lnTo>
                  <a:lnTo>
                    <a:pt x="5" y="284"/>
                  </a:lnTo>
                  <a:lnTo>
                    <a:pt x="9" y="281"/>
                  </a:lnTo>
                  <a:lnTo>
                    <a:pt x="13" y="277"/>
                  </a:lnTo>
                  <a:lnTo>
                    <a:pt x="19" y="275"/>
                  </a:lnTo>
                  <a:lnTo>
                    <a:pt x="25" y="271"/>
                  </a:lnTo>
                  <a:lnTo>
                    <a:pt x="30" y="269"/>
                  </a:lnTo>
                  <a:lnTo>
                    <a:pt x="38" y="265"/>
                  </a:lnTo>
                  <a:lnTo>
                    <a:pt x="46" y="263"/>
                  </a:lnTo>
                  <a:lnTo>
                    <a:pt x="53" y="261"/>
                  </a:lnTo>
                  <a:lnTo>
                    <a:pt x="63" y="258"/>
                  </a:lnTo>
                  <a:lnTo>
                    <a:pt x="75" y="258"/>
                  </a:lnTo>
                  <a:lnTo>
                    <a:pt x="86" y="256"/>
                  </a:lnTo>
                  <a:lnTo>
                    <a:pt x="98" y="254"/>
                  </a:lnTo>
                  <a:lnTo>
                    <a:pt x="136" y="250"/>
                  </a:lnTo>
                  <a:lnTo>
                    <a:pt x="174" y="244"/>
                  </a:lnTo>
                  <a:lnTo>
                    <a:pt x="215" y="238"/>
                  </a:lnTo>
                  <a:lnTo>
                    <a:pt x="253" y="233"/>
                  </a:lnTo>
                  <a:lnTo>
                    <a:pt x="295" y="229"/>
                  </a:lnTo>
                  <a:lnTo>
                    <a:pt x="336" y="221"/>
                  </a:lnTo>
                  <a:lnTo>
                    <a:pt x="378" y="215"/>
                  </a:lnTo>
                  <a:lnTo>
                    <a:pt x="420" y="210"/>
                  </a:lnTo>
                  <a:lnTo>
                    <a:pt x="464" y="204"/>
                  </a:lnTo>
                  <a:lnTo>
                    <a:pt x="508" y="196"/>
                  </a:lnTo>
                  <a:lnTo>
                    <a:pt x="553" y="188"/>
                  </a:lnTo>
                  <a:lnTo>
                    <a:pt x="597" y="183"/>
                  </a:lnTo>
                  <a:lnTo>
                    <a:pt x="643" y="175"/>
                  </a:lnTo>
                  <a:lnTo>
                    <a:pt x="689" y="167"/>
                  </a:lnTo>
                  <a:lnTo>
                    <a:pt x="735" y="160"/>
                  </a:lnTo>
                  <a:lnTo>
                    <a:pt x="783" y="152"/>
                  </a:lnTo>
                  <a:lnTo>
                    <a:pt x="817" y="144"/>
                  </a:lnTo>
                  <a:lnTo>
                    <a:pt x="852" y="139"/>
                  </a:lnTo>
                  <a:lnTo>
                    <a:pt x="887" y="133"/>
                  </a:lnTo>
                  <a:lnTo>
                    <a:pt x="919" y="127"/>
                  </a:lnTo>
                  <a:lnTo>
                    <a:pt x="950" y="121"/>
                  </a:lnTo>
                  <a:lnTo>
                    <a:pt x="981" y="116"/>
                  </a:lnTo>
                  <a:lnTo>
                    <a:pt x="1011" y="110"/>
                  </a:lnTo>
                  <a:lnTo>
                    <a:pt x="1042" y="104"/>
                  </a:lnTo>
                  <a:lnTo>
                    <a:pt x="1071" y="100"/>
                  </a:lnTo>
                  <a:lnTo>
                    <a:pt x="1098" y="94"/>
                  </a:lnTo>
                  <a:lnTo>
                    <a:pt x="1125" y="89"/>
                  </a:lnTo>
                  <a:lnTo>
                    <a:pt x="1151" y="85"/>
                  </a:lnTo>
                  <a:lnTo>
                    <a:pt x="1176" y="81"/>
                  </a:lnTo>
                  <a:lnTo>
                    <a:pt x="1201" y="75"/>
                  </a:lnTo>
                  <a:lnTo>
                    <a:pt x="1226" y="71"/>
                  </a:lnTo>
                  <a:lnTo>
                    <a:pt x="1249" y="68"/>
                  </a:lnTo>
                  <a:lnTo>
                    <a:pt x="1272" y="62"/>
                  </a:lnTo>
                  <a:lnTo>
                    <a:pt x="1294" y="58"/>
                  </a:lnTo>
                  <a:lnTo>
                    <a:pt x="1315" y="54"/>
                  </a:lnTo>
                  <a:lnTo>
                    <a:pt x="1334" y="50"/>
                  </a:lnTo>
                  <a:lnTo>
                    <a:pt x="1353" y="48"/>
                  </a:lnTo>
                  <a:lnTo>
                    <a:pt x="1372" y="45"/>
                  </a:lnTo>
                  <a:lnTo>
                    <a:pt x="1389" y="41"/>
                  </a:lnTo>
                  <a:lnTo>
                    <a:pt x="1407" y="39"/>
                  </a:lnTo>
                  <a:lnTo>
                    <a:pt x="1422" y="35"/>
                  </a:lnTo>
                  <a:lnTo>
                    <a:pt x="1437" y="33"/>
                  </a:lnTo>
                  <a:lnTo>
                    <a:pt x="1453" y="29"/>
                  </a:lnTo>
                  <a:lnTo>
                    <a:pt x="1466" y="27"/>
                  </a:lnTo>
                  <a:lnTo>
                    <a:pt x="1480" y="25"/>
                  </a:lnTo>
                  <a:lnTo>
                    <a:pt x="1491" y="23"/>
                  </a:lnTo>
                  <a:lnTo>
                    <a:pt x="1503" y="21"/>
                  </a:lnTo>
                  <a:lnTo>
                    <a:pt x="1514" y="20"/>
                  </a:lnTo>
                  <a:lnTo>
                    <a:pt x="1532" y="14"/>
                  </a:lnTo>
                  <a:lnTo>
                    <a:pt x="1547" y="12"/>
                  </a:lnTo>
                  <a:lnTo>
                    <a:pt x="1560" y="8"/>
                  </a:lnTo>
                  <a:lnTo>
                    <a:pt x="1572" y="6"/>
                  </a:lnTo>
                  <a:lnTo>
                    <a:pt x="1583" y="4"/>
                  </a:lnTo>
                  <a:lnTo>
                    <a:pt x="1593" y="2"/>
                  </a:lnTo>
                  <a:lnTo>
                    <a:pt x="1601" y="0"/>
                  </a:lnTo>
                  <a:lnTo>
                    <a:pt x="160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048000" y="1295400"/>
            <a:ext cx="144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采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5842" name="Picture 2" descr="http://upload.wikimedia.org/wikipedia/commons/thumb/6/61/Bokchoy.jpg/250px-Bokchoy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4221480"/>
            <a:ext cx="2819400" cy="2255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4" name="Picture 4" descr="http://upload.wikimedia.org/wikipedia/commons/thumb/f/fe/Kleinmarkthalle_Frankfurt_Gem%C3%BCsestand.jpg/300px-Kleinmarkthalle_Frankfurt_Gem%C3%BCsestand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53000" y="3810000"/>
            <a:ext cx="3891369" cy="2581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5" name="Picture 5" descr="C:\Users\Meishing\Desktop\meizhou pics\菜.png"/>
          <p:cNvPicPr>
            <a:picLocks noChangeAspect="1" noChangeArrowheads="1"/>
          </p:cNvPicPr>
          <p:nvPr/>
        </p:nvPicPr>
        <p:blipFill>
          <a:blip r:embed="rId10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876800" y="1447800"/>
            <a:ext cx="3886200" cy="11239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22" name="Group 21"/>
          <p:cNvGrpSpPr/>
          <p:nvPr/>
        </p:nvGrpSpPr>
        <p:grpSpPr>
          <a:xfrm>
            <a:off x="4572000" y="762000"/>
            <a:ext cx="4572000" cy="523220"/>
            <a:chOff x="4572000" y="762000"/>
            <a:chExt cx="4572000" cy="523220"/>
          </a:xfrm>
        </p:grpSpPr>
        <p:sp>
          <p:nvSpPr>
            <p:cNvPr id="23" name="TextBox 22"/>
            <p:cNvSpPr txBox="1"/>
            <p:nvPr/>
          </p:nvSpPr>
          <p:spPr>
            <a:xfrm>
              <a:off x="4572000" y="762000"/>
              <a:ext cx="4572000" cy="5232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800" dirty="0" smtClean="0">
                  <a:latin typeface="Adobe Kaiti Std R" pitchFamily="18" charset="-128"/>
                  <a:ea typeface="Adobe Kaiti Std R" pitchFamily="18" charset="-128"/>
                </a:rPr>
                <a:t>菜買回來了</a:t>
              </a:r>
              <a:r>
                <a:rPr lang="en-US" altLang="zh-TW" sz="2800" dirty="0" smtClean="0">
                  <a:latin typeface="Adobe Kaiti Std R" pitchFamily="18" charset="-128"/>
                  <a:ea typeface="Adobe Kaiti Std R" pitchFamily="18" charset="-128"/>
                </a:rPr>
                <a:t>,</a:t>
              </a:r>
              <a:r>
                <a:rPr lang="zh-TW" altLang="en-US" sz="2800" dirty="0" smtClean="0">
                  <a:latin typeface="Adobe Kaiti Std R" pitchFamily="18" charset="-128"/>
                  <a:ea typeface="Adobe Kaiti Std R" pitchFamily="18" charset="-128"/>
                </a:rPr>
                <a:t> 放在哪兒</a:t>
              </a:r>
              <a:r>
                <a:rPr lang="en-US" altLang="zh-TW" sz="2800" dirty="0" smtClean="0">
                  <a:latin typeface="Adobe Kaiti Std R" pitchFamily="18" charset="-128"/>
                  <a:ea typeface="Adobe Kaiti Std R" pitchFamily="18" charset="-128"/>
                </a:rPr>
                <a:t>?</a:t>
              </a:r>
              <a:endParaRPr lang="en-US" sz="28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24" name="Action Button: Sound 23">
              <a:hlinkClick r:id="" action="ppaction://noaction" highlightClick="1">
                <a:snd r:embed="rId11" name="applause.wav"/>
              </a:hlinkClick>
            </p:cNvPr>
            <p:cNvSpPr/>
            <p:nvPr/>
          </p:nvSpPr>
          <p:spPr>
            <a:xfrm>
              <a:off x="8458200" y="838200"/>
              <a:ext cx="304800" cy="381000"/>
            </a:xfrm>
            <a:prstGeom prst="actionButtonSoun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305800" y="6611779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5-cu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1" grpId="0"/>
      <p:bldP spid="2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096000" y="2438400"/>
            <a:ext cx="1981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餃子皮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6800" y="3048000"/>
            <a:ext cx="1371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餃子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" name="Picture 2" descr="C:\Users\Meishing\Desktop\meizhou pics\45-2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15000" r="73333"/>
          <a:stretch>
            <a:fillRect/>
          </a:stretch>
        </p:blipFill>
        <p:spPr bwMode="auto">
          <a:xfrm>
            <a:off x="1066800" y="1139627"/>
            <a:ext cx="1371600" cy="1386779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2895600" y="1143000"/>
            <a:ext cx="766763" cy="1217613"/>
            <a:chOff x="768350" y="1985963"/>
            <a:chExt cx="1979613" cy="4260850"/>
          </a:xfrm>
        </p:grpSpPr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768350" y="1985963"/>
              <a:ext cx="1450975" cy="2601912"/>
            </a:xfrm>
            <a:custGeom>
              <a:avLst/>
              <a:gdLst>
                <a:gd name="T0" fmla="*/ 2147483647 w 1827"/>
                <a:gd name="T1" fmla="*/ 2147483647 h 3278"/>
                <a:gd name="T2" fmla="*/ 2147483647 w 1827"/>
                <a:gd name="T3" fmla="*/ 2147483647 h 3278"/>
                <a:gd name="T4" fmla="*/ 2147483647 w 1827"/>
                <a:gd name="T5" fmla="*/ 2147483647 h 3278"/>
                <a:gd name="T6" fmla="*/ 2147483647 w 1827"/>
                <a:gd name="T7" fmla="*/ 2147483647 h 3278"/>
                <a:gd name="T8" fmla="*/ 2147483647 w 1827"/>
                <a:gd name="T9" fmla="*/ 2147483647 h 3278"/>
                <a:gd name="T10" fmla="*/ 2147483647 w 1827"/>
                <a:gd name="T11" fmla="*/ 2147483647 h 3278"/>
                <a:gd name="T12" fmla="*/ 2147483647 w 1827"/>
                <a:gd name="T13" fmla="*/ 2147483647 h 3278"/>
                <a:gd name="T14" fmla="*/ 2147483647 w 1827"/>
                <a:gd name="T15" fmla="*/ 2147483647 h 3278"/>
                <a:gd name="T16" fmla="*/ 2147483647 w 1827"/>
                <a:gd name="T17" fmla="*/ 2147483647 h 3278"/>
                <a:gd name="T18" fmla="*/ 2147483647 w 1827"/>
                <a:gd name="T19" fmla="*/ 2147483647 h 3278"/>
                <a:gd name="T20" fmla="*/ 2147483647 w 1827"/>
                <a:gd name="T21" fmla="*/ 2147483647 h 3278"/>
                <a:gd name="T22" fmla="*/ 2147483647 w 1827"/>
                <a:gd name="T23" fmla="*/ 2147483647 h 3278"/>
                <a:gd name="T24" fmla="*/ 2147483647 w 1827"/>
                <a:gd name="T25" fmla="*/ 2147483647 h 3278"/>
                <a:gd name="T26" fmla="*/ 2147483647 w 1827"/>
                <a:gd name="T27" fmla="*/ 2147483647 h 3278"/>
                <a:gd name="T28" fmla="*/ 2147483647 w 1827"/>
                <a:gd name="T29" fmla="*/ 2147483647 h 3278"/>
                <a:gd name="T30" fmla="*/ 2147483647 w 1827"/>
                <a:gd name="T31" fmla="*/ 2147483647 h 3278"/>
                <a:gd name="T32" fmla="*/ 2147483647 w 1827"/>
                <a:gd name="T33" fmla="*/ 2147483647 h 3278"/>
                <a:gd name="T34" fmla="*/ 2147483647 w 1827"/>
                <a:gd name="T35" fmla="*/ 2147483647 h 3278"/>
                <a:gd name="T36" fmla="*/ 2147483647 w 1827"/>
                <a:gd name="T37" fmla="*/ 2147483647 h 3278"/>
                <a:gd name="T38" fmla="*/ 2147483647 w 1827"/>
                <a:gd name="T39" fmla="*/ 2147483647 h 3278"/>
                <a:gd name="T40" fmla="*/ 2147483647 w 1827"/>
                <a:gd name="T41" fmla="*/ 2147483647 h 3278"/>
                <a:gd name="T42" fmla="*/ 2147483647 w 1827"/>
                <a:gd name="T43" fmla="*/ 2147483647 h 3278"/>
                <a:gd name="T44" fmla="*/ 2147483647 w 1827"/>
                <a:gd name="T45" fmla="*/ 2147483647 h 3278"/>
                <a:gd name="T46" fmla="*/ 2147483647 w 1827"/>
                <a:gd name="T47" fmla="*/ 2147483647 h 3278"/>
                <a:gd name="T48" fmla="*/ 2147483647 w 1827"/>
                <a:gd name="T49" fmla="*/ 2147483647 h 3278"/>
                <a:gd name="T50" fmla="*/ 2147483647 w 1827"/>
                <a:gd name="T51" fmla="*/ 2147483647 h 3278"/>
                <a:gd name="T52" fmla="*/ 2147483647 w 1827"/>
                <a:gd name="T53" fmla="*/ 2147483647 h 3278"/>
                <a:gd name="T54" fmla="*/ 2147483647 w 1827"/>
                <a:gd name="T55" fmla="*/ 2147483647 h 3278"/>
                <a:gd name="T56" fmla="*/ 2147483647 w 1827"/>
                <a:gd name="T57" fmla="*/ 2147483647 h 3278"/>
                <a:gd name="T58" fmla="*/ 2147483647 w 1827"/>
                <a:gd name="T59" fmla="*/ 2147483647 h 3278"/>
                <a:gd name="T60" fmla="*/ 2147483647 w 1827"/>
                <a:gd name="T61" fmla="*/ 2147483647 h 3278"/>
                <a:gd name="T62" fmla="*/ 2147483647 w 1827"/>
                <a:gd name="T63" fmla="*/ 2147483647 h 3278"/>
                <a:gd name="T64" fmla="*/ 2147483647 w 1827"/>
                <a:gd name="T65" fmla="*/ 2147483647 h 3278"/>
                <a:gd name="T66" fmla="*/ 2147483647 w 1827"/>
                <a:gd name="T67" fmla="*/ 2147483647 h 3278"/>
                <a:gd name="T68" fmla="*/ 0 w 1827"/>
                <a:gd name="T69" fmla="*/ 2147483647 h 3278"/>
                <a:gd name="T70" fmla="*/ 2147483647 w 1827"/>
                <a:gd name="T71" fmla="*/ 2147483647 h 3278"/>
                <a:gd name="T72" fmla="*/ 2147483647 w 1827"/>
                <a:gd name="T73" fmla="*/ 2147483647 h 3278"/>
                <a:gd name="T74" fmla="*/ 2147483647 w 1827"/>
                <a:gd name="T75" fmla="*/ 2147483647 h 3278"/>
                <a:gd name="T76" fmla="*/ 2147483647 w 1827"/>
                <a:gd name="T77" fmla="*/ 2147483647 h 3278"/>
                <a:gd name="T78" fmla="*/ 2147483647 w 1827"/>
                <a:gd name="T79" fmla="*/ 2147483647 h 3278"/>
                <a:gd name="T80" fmla="*/ 2147483647 w 1827"/>
                <a:gd name="T81" fmla="*/ 2147483647 h 3278"/>
                <a:gd name="T82" fmla="*/ 2147483647 w 1827"/>
                <a:gd name="T83" fmla="*/ 2147483647 h 3278"/>
                <a:gd name="T84" fmla="*/ 2147483647 w 1827"/>
                <a:gd name="T85" fmla="*/ 2147483647 h 3278"/>
                <a:gd name="T86" fmla="*/ 2147483647 w 1827"/>
                <a:gd name="T87" fmla="*/ 2147483647 h 3278"/>
                <a:gd name="T88" fmla="*/ 2147483647 w 1827"/>
                <a:gd name="T89" fmla="*/ 2147483647 h 3278"/>
                <a:gd name="T90" fmla="*/ 2147483647 w 1827"/>
                <a:gd name="T91" fmla="*/ 2147483647 h 3278"/>
                <a:gd name="T92" fmla="*/ 2147483647 w 1827"/>
                <a:gd name="T93" fmla="*/ 2147483647 h 3278"/>
                <a:gd name="T94" fmla="*/ 2147483647 w 1827"/>
                <a:gd name="T95" fmla="*/ 2147483647 h 3278"/>
                <a:gd name="T96" fmla="*/ 2147483647 w 1827"/>
                <a:gd name="T97" fmla="*/ 2147483647 h 3278"/>
                <a:gd name="T98" fmla="*/ 2147483647 w 1827"/>
                <a:gd name="T99" fmla="*/ 2147483647 h 3278"/>
                <a:gd name="T100" fmla="*/ 2147483647 w 1827"/>
                <a:gd name="T101" fmla="*/ 2147483647 h 3278"/>
                <a:gd name="T102" fmla="*/ 2147483647 w 1827"/>
                <a:gd name="T103" fmla="*/ 2147483647 h 3278"/>
                <a:gd name="T104" fmla="*/ 2147483647 w 1827"/>
                <a:gd name="T105" fmla="*/ 2147483647 h 3278"/>
                <a:gd name="T106" fmla="*/ 2147483647 w 1827"/>
                <a:gd name="T107" fmla="*/ 2147483647 h 3278"/>
                <a:gd name="T108" fmla="*/ 2147483647 w 1827"/>
                <a:gd name="T109" fmla="*/ 2147483647 h 3278"/>
                <a:gd name="T110" fmla="*/ 2147483647 w 1827"/>
                <a:gd name="T111" fmla="*/ 2147483647 h 3278"/>
                <a:gd name="T112" fmla="*/ 2147483647 w 1827"/>
                <a:gd name="T113" fmla="*/ 0 h 327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827"/>
                <a:gd name="T172" fmla="*/ 0 h 3278"/>
                <a:gd name="T173" fmla="*/ 1827 w 1827"/>
                <a:gd name="T174" fmla="*/ 3278 h 327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827" h="3278">
                  <a:moveTo>
                    <a:pt x="1468" y="0"/>
                  </a:moveTo>
                  <a:lnTo>
                    <a:pt x="1472" y="0"/>
                  </a:lnTo>
                  <a:lnTo>
                    <a:pt x="1480" y="0"/>
                  </a:lnTo>
                  <a:lnTo>
                    <a:pt x="1486" y="2"/>
                  </a:lnTo>
                  <a:lnTo>
                    <a:pt x="1493" y="2"/>
                  </a:lnTo>
                  <a:lnTo>
                    <a:pt x="1499" y="6"/>
                  </a:lnTo>
                  <a:lnTo>
                    <a:pt x="1509" y="7"/>
                  </a:lnTo>
                  <a:lnTo>
                    <a:pt x="1516" y="11"/>
                  </a:lnTo>
                  <a:lnTo>
                    <a:pt x="1526" y="15"/>
                  </a:lnTo>
                  <a:lnTo>
                    <a:pt x="1534" y="19"/>
                  </a:lnTo>
                  <a:lnTo>
                    <a:pt x="1545" y="23"/>
                  </a:lnTo>
                  <a:lnTo>
                    <a:pt x="1555" y="29"/>
                  </a:lnTo>
                  <a:lnTo>
                    <a:pt x="1564" y="34"/>
                  </a:lnTo>
                  <a:lnTo>
                    <a:pt x="1576" y="42"/>
                  </a:lnTo>
                  <a:lnTo>
                    <a:pt x="1587" y="50"/>
                  </a:lnTo>
                  <a:lnTo>
                    <a:pt x="1599" y="57"/>
                  </a:lnTo>
                  <a:lnTo>
                    <a:pt x="1612" y="65"/>
                  </a:lnTo>
                  <a:lnTo>
                    <a:pt x="1637" y="90"/>
                  </a:lnTo>
                  <a:lnTo>
                    <a:pt x="1662" y="113"/>
                  </a:lnTo>
                  <a:lnTo>
                    <a:pt x="1685" y="138"/>
                  </a:lnTo>
                  <a:lnTo>
                    <a:pt x="1706" y="159"/>
                  </a:lnTo>
                  <a:lnTo>
                    <a:pt x="1725" y="182"/>
                  </a:lnTo>
                  <a:lnTo>
                    <a:pt x="1743" y="203"/>
                  </a:lnTo>
                  <a:lnTo>
                    <a:pt x="1758" y="224"/>
                  </a:lnTo>
                  <a:lnTo>
                    <a:pt x="1773" y="244"/>
                  </a:lnTo>
                  <a:lnTo>
                    <a:pt x="1785" y="263"/>
                  </a:lnTo>
                  <a:lnTo>
                    <a:pt x="1797" y="280"/>
                  </a:lnTo>
                  <a:lnTo>
                    <a:pt x="1806" y="299"/>
                  </a:lnTo>
                  <a:lnTo>
                    <a:pt x="1814" y="315"/>
                  </a:lnTo>
                  <a:lnTo>
                    <a:pt x="1820" y="332"/>
                  </a:lnTo>
                  <a:lnTo>
                    <a:pt x="1823" y="347"/>
                  </a:lnTo>
                  <a:lnTo>
                    <a:pt x="1827" y="363"/>
                  </a:lnTo>
                  <a:lnTo>
                    <a:pt x="1827" y="376"/>
                  </a:lnTo>
                  <a:lnTo>
                    <a:pt x="1827" y="386"/>
                  </a:lnTo>
                  <a:lnTo>
                    <a:pt x="1825" y="399"/>
                  </a:lnTo>
                  <a:lnTo>
                    <a:pt x="1823" y="411"/>
                  </a:lnTo>
                  <a:lnTo>
                    <a:pt x="1818" y="426"/>
                  </a:lnTo>
                  <a:lnTo>
                    <a:pt x="1814" y="441"/>
                  </a:lnTo>
                  <a:lnTo>
                    <a:pt x="1806" y="459"/>
                  </a:lnTo>
                  <a:lnTo>
                    <a:pt x="1798" y="476"/>
                  </a:lnTo>
                  <a:lnTo>
                    <a:pt x="1789" y="495"/>
                  </a:lnTo>
                  <a:lnTo>
                    <a:pt x="1777" y="528"/>
                  </a:lnTo>
                  <a:lnTo>
                    <a:pt x="1766" y="562"/>
                  </a:lnTo>
                  <a:lnTo>
                    <a:pt x="1752" y="599"/>
                  </a:lnTo>
                  <a:lnTo>
                    <a:pt x="1739" y="635"/>
                  </a:lnTo>
                  <a:lnTo>
                    <a:pt x="1731" y="654"/>
                  </a:lnTo>
                  <a:lnTo>
                    <a:pt x="1724" y="675"/>
                  </a:lnTo>
                  <a:lnTo>
                    <a:pt x="1716" y="695"/>
                  </a:lnTo>
                  <a:lnTo>
                    <a:pt x="1708" y="716"/>
                  </a:lnTo>
                  <a:lnTo>
                    <a:pt x="1699" y="737"/>
                  </a:lnTo>
                  <a:lnTo>
                    <a:pt x="1691" y="760"/>
                  </a:lnTo>
                  <a:lnTo>
                    <a:pt x="1681" y="783"/>
                  </a:lnTo>
                  <a:lnTo>
                    <a:pt x="1672" y="806"/>
                  </a:lnTo>
                  <a:lnTo>
                    <a:pt x="1654" y="854"/>
                  </a:lnTo>
                  <a:lnTo>
                    <a:pt x="1635" y="904"/>
                  </a:lnTo>
                  <a:lnTo>
                    <a:pt x="1616" y="954"/>
                  </a:lnTo>
                  <a:lnTo>
                    <a:pt x="1595" y="1008"/>
                  </a:lnTo>
                  <a:lnTo>
                    <a:pt x="1572" y="1063"/>
                  </a:lnTo>
                  <a:lnTo>
                    <a:pt x="1549" y="1119"/>
                  </a:lnTo>
                  <a:lnTo>
                    <a:pt x="1526" y="1178"/>
                  </a:lnTo>
                  <a:lnTo>
                    <a:pt x="1501" y="1238"/>
                  </a:lnTo>
                  <a:lnTo>
                    <a:pt x="1476" y="1299"/>
                  </a:lnTo>
                  <a:lnTo>
                    <a:pt x="1449" y="1363"/>
                  </a:lnTo>
                  <a:lnTo>
                    <a:pt x="1420" y="1428"/>
                  </a:lnTo>
                  <a:lnTo>
                    <a:pt x="1391" y="1495"/>
                  </a:lnTo>
                  <a:lnTo>
                    <a:pt x="1363" y="1564"/>
                  </a:lnTo>
                  <a:lnTo>
                    <a:pt x="1332" y="1635"/>
                  </a:lnTo>
                  <a:lnTo>
                    <a:pt x="1299" y="1710"/>
                  </a:lnTo>
                  <a:lnTo>
                    <a:pt x="1284" y="1747"/>
                  </a:lnTo>
                  <a:lnTo>
                    <a:pt x="1269" y="1785"/>
                  </a:lnTo>
                  <a:lnTo>
                    <a:pt x="1247" y="1825"/>
                  </a:lnTo>
                  <a:lnTo>
                    <a:pt x="1226" y="1868"/>
                  </a:lnTo>
                  <a:lnTo>
                    <a:pt x="1205" y="1908"/>
                  </a:lnTo>
                  <a:lnTo>
                    <a:pt x="1184" y="1948"/>
                  </a:lnTo>
                  <a:lnTo>
                    <a:pt x="1161" y="1988"/>
                  </a:lnTo>
                  <a:lnTo>
                    <a:pt x="1140" y="2027"/>
                  </a:lnTo>
                  <a:lnTo>
                    <a:pt x="1119" y="2067"/>
                  </a:lnTo>
                  <a:lnTo>
                    <a:pt x="1098" y="2104"/>
                  </a:lnTo>
                  <a:lnTo>
                    <a:pt x="1077" y="2142"/>
                  </a:lnTo>
                  <a:lnTo>
                    <a:pt x="1054" y="2179"/>
                  </a:lnTo>
                  <a:lnTo>
                    <a:pt x="1032" y="2215"/>
                  </a:lnTo>
                  <a:lnTo>
                    <a:pt x="1011" y="2251"/>
                  </a:lnTo>
                  <a:lnTo>
                    <a:pt x="988" y="2286"/>
                  </a:lnTo>
                  <a:lnTo>
                    <a:pt x="967" y="2323"/>
                  </a:lnTo>
                  <a:lnTo>
                    <a:pt x="944" y="2355"/>
                  </a:lnTo>
                  <a:lnTo>
                    <a:pt x="923" y="2390"/>
                  </a:lnTo>
                  <a:lnTo>
                    <a:pt x="900" y="2422"/>
                  </a:lnTo>
                  <a:lnTo>
                    <a:pt x="879" y="2455"/>
                  </a:lnTo>
                  <a:lnTo>
                    <a:pt x="856" y="2488"/>
                  </a:lnTo>
                  <a:lnTo>
                    <a:pt x="833" y="2520"/>
                  </a:lnTo>
                  <a:lnTo>
                    <a:pt x="812" y="2551"/>
                  </a:lnTo>
                  <a:lnTo>
                    <a:pt x="789" y="2582"/>
                  </a:lnTo>
                  <a:lnTo>
                    <a:pt x="768" y="2612"/>
                  </a:lnTo>
                  <a:lnTo>
                    <a:pt x="745" y="2641"/>
                  </a:lnTo>
                  <a:lnTo>
                    <a:pt x="721" y="2670"/>
                  </a:lnTo>
                  <a:lnTo>
                    <a:pt x="698" y="2699"/>
                  </a:lnTo>
                  <a:lnTo>
                    <a:pt x="677" y="2728"/>
                  </a:lnTo>
                  <a:lnTo>
                    <a:pt x="654" y="2756"/>
                  </a:lnTo>
                  <a:lnTo>
                    <a:pt x="610" y="2810"/>
                  </a:lnTo>
                  <a:lnTo>
                    <a:pt x="564" y="2862"/>
                  </a:lnTo>
                  <a:lnTo>
                    <a:pt x="541" y="2887"/>
                  </a:lnTo>
                  <a:lnTo>
                    <a:pt x="518" y="2912"/>
                  </a:lnTo>
                  <a:lnTo>
                    <a:pt x="495" y="2937"/>
                  </a:lnTo>
                  <a:lnTo>
                    <a:pt x="474" y="2960"/>
                  </a:lnTo>
                  <a:lnTo>
                    <a:pt x="451" y="2983"/>
                  </a:lnTo>
                  <a:lnTo>
                    <a:pt x="430" y="3004"/>
                  </a:lnTo>
                  <a:lnTo>
                    <a:pt x="410" y="3025"/>
                  </a:lnTo>
                  <a:lnTo>
                    <a:pt x="389" y="3044"/>
                  </a:lnTo>
                  <a:lnTo>
                    <a:pt x="370" y="3063"/>
                  </a:lnTo>
                  <a:lnTo>
                    <a:pt x="351" y="3083"/>
                  </a:lnTo>
                  <a:lnTo>
                    <a:pt x="332" y="3100"/>
                  </a:lnTo>
                  <a:lnTo>
                    <a:pt x="315" y="3117"/>
                  </a:lnTo>
                  <a:lnTo>
                    <a:pt x="295" y="3133"/>
                  </a:lnTo>
                  <a:lnTo>
                    <a:pt x="278" y="3148"/>
                  </a:lnTo>
                  <a:lnTo>
                    <a:pt x="261" y="3161"/>
                  </a:lnTo>
                  <a:lnTo>
                    <a:pt x="245" y="3175"/>
                  </a:lnTo>
                  <a:lnTo>
                    <a:pt x="230" y="3188"/>
                  </a:lnTo>
                  <a:lnTo>
                    <a:pt x="215" y="3200"/>
                  </a:lnTo>
                  <a:lnTo>
                    <a:pt x="199" y="3209"/>
                  </a:lnTo>
                  <a:lnTo>
                    <a:pt x="184" y="3221"/>
                  </a:lnTo>
                  <a:lnTo>
                    <a:pt x="171" y="3229"/>
                  </a:lnTo>
                  <a:lnTo>
                    <a:pt x="157" y="3238"/>
                  </a:lnTo>
                  <a:lnTo>
                    <a:pt x="144" y="3246"/>
                  </a:lnTo>
                  <a:lnTo>
                    <a:pt x="132" y="3252"/>
                  </a:lnTo>
                  <a:lnTo>
                    <a:pt x="119" y="3259"/>
                  </a:lnTo>
                  <a:lnTo>
                    <a:pt x="107" y="3263"/>
                  </a:lnTo>
                  <a:lnTo>
                    <a:pt x="96" y="3269"/>
                  </a:lnTo>
                  <a:lnTo>
                    <a:pt x="86" y="3271"/>
                  </a:lnTo>
                  <a:lnTo>
                    <a:pt x="76" y="3275"/>
                  </a:lnTo>
                  <a:lnTo>
                    <a:pt x="67" y="3277"/>
                  </a:lnTo>
                  <a:lnTo>
                    <a:pt x="57" y="3278"/>
                  </a:lnTo>
                  <a:lnTo>
                    <a:pt x="50" y="3278"/>
                  </a:lnTo>
                  <a:lnTo>
                    <a:pt x="36" y="3278"/>
                  </a:lnTo>
                  <a:lnTo>
                    <a:pt x="27" y="3277"/>
                  </a:lnTo>
                  <a:lnTo>
                    <a:pt x="19" y="3275"/>
                  </a:lnTo>
                  <a:lnTo>
                    <a:pt x="11" y="3273"/>
                  </a:lnTo>
                  <a:lnTo>
                    <a:pt x="5" y="3269"/>
                  </a:lnTo>
                  <a:lnTo>
                    <a:pt x="2" y="3263"/>
                  </a:lnTo>
                  <a:lnTo>
                    <a:pt x="0" y="3259"/>
                  </a:lnTo>
                  <a:lnTo>
                    <a:pt x="0" y="3252"/>
                  </a:lnTo>
                  <a:lnTo>
                    <a:pt x="0" y="3244"/>
                  </a:lnTo>
                  <a:lnTo>
                    <a:pt x="2" y="3236"/>
                  </a:lnTo>
                  <a:lnTo>
                    <a:pt x="5" y="3229"/>
                  </a:lnTo>
                  <a:lnTo>
                    <a:pt x="11" y="3221"/>
                  </a:lnTo>
                  <a:lnTo>
                    <a:pt x="17" y="3211"/>
                  </a:lnTo>
                  <a:lnTo>
                    <a:pt x="25" y="3202"/>
                  </a:lnTo>
                  <a:lnTo>
                    <a:pt x="34" y="3190"/>
                  </a:lnTo>
                  <a:lnTo>
                    <a:pt x="44" y="3179"/>
                  </a:lnTo>
                  <a:lnTo>
                    <a:pt x="63" y="3156"/>
                  </a:lnTo>
                  <a:lnTo>
                    <a:pt x="84" y="3133"/>
                  </a:lnTo>
                  <a:lnTo>
                    <a:pt x="105" y="3108"/>
                  </a:lnTo>
                  <a:lnTo>
                    <a:pt x="124" y="3083"/>
                  </a:lnTo>
                  <a:lnTo>
                    <a:pt x="146" y="3056"/>
                  </a:lnTo>
                  <a:lnTo>
                    <a:pt x="167" y="3029"/>
                  </a:lnTo>
                  <a:lnTo>
                    <a:pt x="188" y="3000"/>
                  </a:lnTo>
                  <a:lnTo>
                    <a:pt x="211" y="2971"/>
                  </a:lnTo>
                  <a:lnTo>
                    <a:pt x="232" y="2943"/>
                  </a:lnTo>
                  <a:lnTo>
                    <a:pt x="253" y="2912"/>
                  </a:lnTo>
                  <a:lnTo>
                    <a:pt x="276" y="2879"/>
                  </a:lnTo>
                  <a:lnTo>
                    <a:pt x="299" y="2847"/>
                  </a:lnTo>
                  <a:lnTo>
                    <a:pt x="320" y="2814"/>
                  </a:lnTo>
                  <a:lnTo>
                    <a:pt x="343" y="2779"/>
                  </a:lnTo>
                  <a:lnTo>
                    <a:pt x="366" y="2745"/>
                  </a:lnTo>
                  <a:lnTo>
                    <a:pt x="389" y="2708"/>
                  </a:lnTo>
                  <a:lnTo>
                    <a:pt x="412" y="2672"/>
                  </a:lnTo>
                  <a:lnTo>
                    <a:pt x="435" y="2633"/>
                  </a:lnTo>
                  <a:lnTo>
                    <a:pt x="460" y="2595"/>
                  </a:lnTo>
                  <a:lnTo>
                    <a:pt x="483" y="2555"/>
                  </a:lnTo>
                  <a:lnTo>
                    <a:pt x="506" y="2514"/>
                  </a:lnTo>
                  <a:lnTo>
                    <a:pt x="531" y="2472"/>
                  </a:lnTo>
                  <a:lnTo>
                    <a:pt x="556" y="2430"/>
                  </a:lnTo>
                  <a:lnTo>
                    <a:pt x="579" y="2388"/>
                  </a:lnTo>
                  <a:lnTo>
                    <a:pt x="604" y="2344"/>
                  </a:lnTo>
                  <a:lnTo>
                    <a:pt x="629" y="2298"/>
                  </a:lnTo>
                  <a:lnTo>
                    <a:pt x="654" y="2251"/>
                  </a:lnTo>
                  <a:lnTo>
                    <a:pt x="679" y="2205"/>
                  </a:lnTo>
                  <a:lnTo>
                    <a:pt x="704" y="2157"/>
                  </a:lnTo>
                  <a:lnTo>
                    <a:pt x="729" y="2109"/>
                  </a:lnTo>
                  <a:lnTo>
                    <a:pt x="754" y="2060"/>
                  </a:lnTo>
                  <a:lnTo>
                    <a:pt x="781" y="2010"/>
                  </a:lnTo>
                  <a:lnTo>
                    <a:pt x="819" y="1935"/>
                  </a:lnTo>
                  <a:lnTo>
                    <a:pt x="858" y="1862"/>
                  </a:lnTo>
                  <a:lnTo>
                    <a:pt x="896" y="1787"/>
                  </a:lnTo>
                  <a:lnTo>
                    <a:pt x="933" y="1712"/>
                  </a:lnTo>
                  <a:lnTo>
                    <a:pt x="969" y="1637"/>
                  </a:lnTo>
                  <a:lnTo>
                    <a:pt x="1004" y="1560"/>
                  </a:lnTo>
                  <a:lnTo>
                    <a:pt x="1038" y="1486"/>
                  </a:lnTo>
                  <a:lnTo>
                    <a:pt x="1071" y="1409"/>
                  </a:lnTo>
                  <a:lnTo>
                    <a:pt x="1103" y="1332"/>
                  </a:lnTo>
                  <a:lnTo>
                    <a:pt x="1134" y="1253"/>
                  </a:lnTo>
                  <a:lnTo>
                    <a:pt x="1163" y="1176"/>
                  </a:lnTo>
                  <a:lnTo>
                    <a:pt x="1192" y="1098"/>
                  </a:lnTo>
                  <a:lnTo>
                    <a:pt x="1221" y="1019"/>
                  </a:lnTo>
                  <a:lnTo>
                    <a:pt x="1246" y="940"/>
                  </a:lnTo>
                  <a:lnTo>
                    <a:pt x="1272" y="860"/>
                  </a:lnTo>
                  <a:lnTo>
                    <a:pt x="1295" y="779"/>
                  </a:lnTo>
                  <a:lnTo>
                    <a:pt x="1305" y="748"/>
                  </a:lnTo>
                  <a:lnTo>
                    <a:pt x="1315" y="716"/>
                  </a:lnTo>
                  <a:lnTo>
                    <a:pt x="1324" y="681"/>
                  </a:lnTo>
                  <a:lnTo>
                    <a:pt x="1332" y="647"/>
                  </a:lnTo>
                  <a:lnTo>
                    <a:pt x="1340" y="612"/>
                  </a:lnTo>
                  <a:lnTo>
                    <a:pt x="1345" y="576"/>
                  </a:lnTo>
                  <a:lnTo>
                    <a:pt x="1351" y="539"/>
                  </a:lnTo>
                  <a:lnTo>
                    <a:pt x="1357" y="501"/>
                  </a:lnTo>
                  <a:lnTo>
                    <a:pt x="1363" y="462"/>
                  </a:lnTo>
                  <a:lnTo>
                    <a:pt x="1366" y="422"/>
                  </a:lnTo>
                  <a:lnTo>
                    <a:pt x="1370" y="382"/>
                  </a:lnTo>
                  <a:lnTo>
                    <a:pt x="1374" y="340"/>
                  </a:lnTo>
                  <a:lnTo>
                    <a:pt x="1376" y="297"/>
                  </a:lnTo>
                  <a:lnTo>
                    <a:pt x="1378" y="255"/>
                  </a:lnTo>
                  <a:lnTo>
                    <a:pt x="1378" y="209"/>
                  </a:lnTo>
                  <a:lnTo>
                    <a:pt x="1378" y="165"/>
                  </a:lnTo>
                  <a:lnTo>
                    <a:pt x="1378" y="144"/>
                  </a:lnTo>
                  <a:lnTo>
                    <a:pt x="1380" y="125"/>
                  </a:lnTo>
                  <a:lnTo>
                    <a:pt x="1382" y="107"/>
                  </a:lnTo>
                  <a:lnTo>
                    <a:pt x="1384" y="92"/>
                  </a:lnTo>
                  <a:lnTo>
                    <a:pt x="1388" y="77"/>
                  </a:lnTo>
                  <a:lnTo>
                    <a:pt x="1391" y="63"/>
                  </a:lnTo>
                  <a:lnTo>
                    <a:pt x="1395" y="50"/>
                  </a:lnTo>
                  <a:lnTo>
                    <a:pt x="1399" y="40"/>
                  </a:lnTo>
                  <a:lnTo>
                    <a:pt x="1407" y="30"/>
                  </a:lnTo>
                  <a:lnTo>
                    <a:pt x="1413" y="21"/>
                  </a:lnTo>
                  <a:lnTo>
                    <a:pt x="1420" y="15"/>
                  </a:lnTo>
                  <a:lnTo>
                    <a:pt x="1428" y="9"/>
                  </a:lnTo>
                  <a:lnTo>
                    <a:pt x="1436" y="4"/>
                  </a:lnTo>
                  <a:lnTo>
                    <a:pt x="1445" y="2"/>
                  </a:lnTo>
                  <a:lnTo>
                    <a:pt x="1457" y="0"/>
                  </a:lnTo>
                  <a:lnTo>
                    <a:pt x="146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5"/>
            <p:cNvSpPr>
              <a:spLocks/>
            </p:cNvSpPr>
            <p:nvPr/>
          </p:nvSpPr>
          <p:spPr bwMode="auto">
            <a:xfrm>
              <a:off x="1973263" y="2341563"/>
              <a:ext cx="774700" cy="546100"/>
            </a:xfrm>
            <a:custGeom>
              <a:avLst/>
              <a:gdLst>
                <a:gd name="T0" fmla="*/ 2147483647 w 975"/>
                <a:gd name="T1" fmla="*/ 2147483647 h 687"/>
                <a:gd name="T2" fmla="*/ 2147483647 w 975"/>
                <a:gd name="T3" fmla="*/ 2147483647 h 687"/>
                <a:gd name="T4" fmla="*/ 2147483647 w 975"/>
                <a:gd name="T5" fmla="*/ 2147483647 h 687"/>
                <a:gd name="T6" fmla="*/ 2147483647 w 975"/>
                <a:gd name="T7" fmla="*/ 2147483647 h 687"/>
                <a:gd name="T8" fmla="*/ 2147483647 w 975"/>
                <a:gd name="T9" fmla="*/ 2147483647 h 687"/>
                <a:gd name="T10" fmla="*/ 2147483647 w 975"/>
                <a:gd name="T11" fmla="*/ 2147483647 h 687"/>
                <a:gd name="T12" fmla="*/ 2147483647 w 975"/>
                <a:gd name="T13" fmla="*/ 2147483647 h 687"/>
                <a:gd name="T14" fmla="*/ 2147483647 w 975"/>
                <a:gd name="T15" fmla="*/ 2147483647 h 687"/>
                <a:gd name="T16" fmla="*/ 2147483647 w 975"/>
                <a:gd name="T17" fmla="*/ 2147483647 h 687"/>
                <a:gd name="T18" fmla="*/ 2147483647 w 975"/>
                <a:gd name="T19" fmla="*/ 2147483647 h 687"/>
                <a:gd name="T20" fmla="*/ 2147483647 w 975"/>
                <a:gd name="T21" fmla="*/ 2147483647 h 687"/>
                <a:gd name="T22" fmla="*/ 2147483647 w 975"/>
                <a:gd name="T23" fmla="*/ 2147483647 h 687"/>
                <a:gd name="T24" fmla="*/ 2147483647 w 975"/>
                <a:gd name="T25" fmla="*/ 2147483647 h 687"/>
                <a:gd name="T26" fmla="*/ 2147483647 w 975"/>
                <a:gd name="T27" fmla="*/ 2147483647 h 687"/>
                <a:gd name="T28" fmla="*/ 2147483647 w 975"/>
                <a:gd name="T29" fmla="*/ 2147483647 h 687"/>
                <a:gd name="T30" fmla="*/ 2147483647 w 975"/>
                <a:gd name="T31" fmla="*/ 2147483647 h 687"/>
                <a:gd name="T32" fmla="*/ 2147483647 w 975"/>
                <a:gd name="T33" fmla="*/ 2147483647 h 687"/>
                <a:gd name="T34" fmla="*/ 2147483647 w 975"/>
                <a:gd name="T35" fmla="*/ 2147483647 h 687"/>
                <a:gd name="T36" fmla="*/ 2147483647 w 975"/>
                <a:gd name="T37" fmla="*/ 2147483647 h 687"/>
                <a:gd name="T38" fmla="*/ 2147483647 w 975"/>
                <a:gd name="T39" fmla="*/ 2147483647 h 687"/>
                <a:gd name="T40" fmla="*/ 2147483647 w 975"/>
                <a:gd name="T41" fmla="*/ 2147483647 h 687"/>
                <a:gd name="T42" fmla="*/ 2147483647 w 975"/>
                <a:gd name="T43" fmla="*/ 2147483647 h 687"/>
                <a:gd name="T44" fmla="*/ 2147483647 w 975"/>
                <a:gd name="T45" fmla="*/ 2147483647 h 687"/>
                <a:gd name="T46" fmla="*/ 2147483647 w 975"/>
                <a:gd name="T47" fmla="*/ 2147483647 h 687"/>
                <a:gd name="T48" fmla="*/ 2147483647 w 975"/>
                <a:gd name="T49" fmla="*/ 2147483647 h 687"/>
                <a:gd name="T50" fmla="*/ 2147483647 w 975"/>
                <a:gd name="T51" fmla="*/ 2147483647 h 687"/>
                <a:gd name="T52" fmla="*/ 2147483647 w 975"/>
                <a:gd name="T53" fmla="*/ 2147483647 h 687"/>
                <a:gd name="T54" fmla="*/ 2147483647 w 975"/>
                <a:gd name="T55" fmla="*/ 2147483647 h 687"/>
                <a:gd name="T56" fmla="*/ 2147483647 w 975"/>
                <a:gd name="T57" fmla="*/ 2147483647 h 687"/>
                <a:gd name="T58" fmla="*/ 2147483647 w 975"/>
                <a:gd name="T59" fmla="*/ 2147483647 h 687"/>
                <a:gd name="T60" fmla="*/ 2147483647 w 975"/>
                <a:gd name="T61" fmla="*/ 2147483647 h 687"/>
                <a:gd name="T62" fmla="*/ 2147483647 w 975"/>
                <a:gd name="T63" fmla="*/ 2147483647 h 687"/>
                <a:gd name="T64" fmla="*/ 2147483647 w 975"/>
                <a:gd name="T65" fmla="*/ 2147483647 h 687"/>
                <a:gd name="T66" fmla="*/ 2147483647 w 975"/>
                <a:gd name="T67" fmla="*/ 2147483647 h 687"/>
                <a:gd name="T68" fmla="*/ 2147483647 w 975"/>
                <a:gd name="T69" fmla="*/ 2147483647 h 687"/>
                <a:gd name="T70" fmla="*/ 2147483647 w 975"/>
                <a:gd name="T71" fmla="*/ 2147483647 h 687"/>
                <a:gd name="T72" fmla="*/ 2147483647 w 975"/>
                <a:gd name="T73" fmla="*/ 2147483647 h 687"/>
                <a:gd name="T74" fmla="*/ 2147483647 w 975"/>
                <a:gd name="T75" fmla="*/ 2147483647 h 687"/>
                <a:gd name="T76" fmla="*/ 2147483647 w 975"/>
                <a:gd name="T77" fmla="*/ 2147483647 h 687"/>
                <a:gd name="T78" fmla="*/ 2147483647 w 975"/>
                <a:gd name="T79" fmla="*/ 2147483647 h 687"/>
                <a:gd name="T80" fmla="*/ 2147483647 w 975"/>
                <a:gd name="T81" fmla="*/ 2147483647 h 687"/>
                <a:gd name="T82" fmla="*/ 2147483647 w 975"/>
                <a:gd name="T83" fmla="*/ 2147483647 h 687"/>
                <a:gd name="T84" fmla="*/ 2147483647 w 975"/>
                <a:gd name="T85" fmla="*/ 2147483647 h 687"/>
                <a:gd name="T86" fmla="*/ 2147483647 w 975"/>
                <a:gd name="T87" fmla="*/ 2147483647 h 687"/>
                <a:gd name="T88" fmla="*/ 2147483647 w 975"/>
                <a:gd name="T89" fmla="*/ 2147483647 h 687"/>
                <a:gd name="T90" fmla="*/ 0 w 975"/>
                <a:gd name="T91" fmla="*/ 2147483647 h 687"/>
                <a:gd name="T92" fmla="*/ 2147483647 w 975"/>
                <a:gd name="T93" fmla="*/ 2147483647 h 687"/>
                <a:gd name="T94" fmla="*/ 2147483647 w 975"/>
                <a:gd name="T95" fmla="*/ 2147483647 h 687"/>
                <a:gd name="T96" fmla="*/ 2147483647 w 975"/>
                <a:gd name="T97" fmla="*/ 2147483647 h 687"/>
                <a:gd name="T98" fmla="*/ 2147483647 w 975"/>
                <a:gd name="T99" fmla="*/ 0 h 687"/>
                <a:gd name="T100" fmla="*/ 2147483647 w 975"/>
                <a:gd name="T101" fmla="*/ 0 h 68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75"/>
                <a:gd name="T154" fmla="*/ 0 h 687"/>
                <a:gd name="T155" fmla="*/ 975 w 975"/>
                <a:gd name="T156" fmla="*/ 687 h 68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75" h="687">
                  <a:moveTo>
                    <a:pt x="39" y="0"/>
                  </a:moveTo>
                  <a:lnTo>
                    <a:pt x="88" y="11"/>
                  </a:lnTo>
                  <a:lnTo>
                    <a:pt x="138" y="23"/>
                  </a:lnTo>
                  <a:lnTo>
                    <a:pt x="186" y="33"/>
                  </a:lnTo>
                  <a:lnTo>
                    <a:pt x="232" y="44"/>
                  </a:lnTo>
                  <a:lnTo>
                    <a:pt x="279" y="56"/>
                  </a:lnTo>
                  <a:lnTo>
                    <a:pt x="325" y="67"/>
                  </a:lnTo>
                  <a:lnTo>
                    <a:pt x="369" y="79"/>
                  </a:lnTo>
                  <a:lnTo>
                    <a:pt x="411" y="90"/>
                  </a:lnTo>
                  <a:lnTo>
                    <a:pt x="453" y="102"/>
                  </a:lnTo>
                  <a:lnTo>
                    <a:pt x="494" y="115"/>
                  </a:lnTo>
                  <a:lnTo>
                    <a:pt x="532" y="127"/>
                  </a:lnTo>
                  <a:lnTo>
                    <a:pt x="570" y="138"/>
                  </a:lnTo>
                  <a:lnTo>
                    <a:pt x="607" y="152"/>
                  </a:lnTo>
                  <a:lnTo>
                    <a:pt x="641" y="165"/>
                  </a:lnTo>
                  <a:lnTo>
                    <a:pt x="676" y="178"/>
                  </a:lnTo>
                  <a:lnTo>
                    <a:pt x="709" y="192"/>
                  </a:lnTo>
                  <a:lnTo>
                    <a:pt x="735" y="202"/>
                  </a:lnTo>
                  <a:lnTo>
                    <a:pt x="762" y="215"/>
                  </a:lnTo>
                  <a:lnTo>
                    <a:pt x="787" y="228"/>
                  </a:lnTo>
                  <a:lnTo>
                    <a:pt x="812" y="246"/>
                  </a:lnTo>
                  <a:lnTo>
                    <a:pt x="835" y="263"/>
                  </a:lnTo>
                  <a:lnTo>
                    <a:pt x="856" y="282"/>
                  </a:lnTo>
                  <a:lnTo>
                    <a:pt x="877" y="301"/>
                  </a:lnTo>
                  <a:lnTo>
                    <a:pt x="897" y="324"/>
                  </a:lnTo>
                  <a:lnTo>
                    <a:pt x="912" y="355"/>
                  </a:lnTo>
                  <a:lnTo>
                    <a:pt x="927" y="388"/>
                  </a:lnTo>
                  <a:lnTo>
                    <a:pt x="939" y="418"/>
                  </a:lnTo>
                  <a:lnTo>
                    <a:pt x="950" y="449"/>
                  </a:lnTo>
                  <a:lnTo>
                    <a:pt x="960" y="478"/>
                  </a:lnTo>
                  <a:lnTo>
                    <a:pt x="964" y="493"/>
                  </a:lnTo>
                  <a:lnTo>
                    <a:pt x="966" y="509"/>
                  </a:lnTo>
                  <a:lnTo>
                    <a:pt x="970" y="524"/>
                  </a:lnTo>
                  <a:lnTo>
                    <a:pt x="972" y="539"/>
                  </a:lnTo>
                  <a:lnTo>
                    <a:pt x="973" y="553"/>
                  </a:lnTo>
                  <a:lnTo>
                    <a:pt x="975" y="568"/>
                  </a:lnTo>
                  <a:lnTo>
                    <a:pt x="973" y="584"/>
                  </a:lnTo>
                  <a:lnTo>
                    <a:pt x="973" y="597"/>
                  </a:lnTo>
                  <a:lnTo>
                    <a:pt x="970" y="608"/>
                  </a:lnTo>
                  <a:lnTo>
                    <a:pt x="968" y="620"/>
                  </a:lnTo>
                  <a:lnTo>
                    <a:pt x="964" y="632"/>
                  </a:lnTo>
                  <a:lnTo>
                    <a:pt x="958" y="641"/>
                  </a:lnTo>
                  <a:lnTo>
                    <a:pt x="952" y="649"/>
                  </a:lnTo>
                  <a:lnTo>
                    <a:pt x="945" y="656"/>
                  </a:lnTo>
                  <a:lnTo>
                    <a:pt x="937" y="664"/>
                  </a:lnTo>
                  <a:lnTo>
                    <a:pt x="927" y="670"/>
                  </a:lnTo>
                  <a:lnTo>
                    <a:pt x="918" y="676"/>
                  </a:lnTo>
                  <a:lnTo>
                    <a:pt x="906" y="680"/>
                  </a:lnTo>
                  <a:lnTo>
                    <a:pt x="895" y="683"/>
                  </a:lnTo>
                  <a:lnTo>
                    <a:pt x="881" y="685"/>
                  </a:lnTo>
                  <a:lnTo>
                    <a:pt x="868" y="687"/>
                  </a:lnTo>
                  <a:lnTo>
                    <a:pt x="852" y="687"/>
                  </a:lnTo>
                  <a:lnTo>
                    <a:pt x="841" y="687"/>
                  </a:lnTo>
                  <a:lnTo>
                    <a:pt x="829" y="685"/>
                  </a:lnTo>
                  <a:lnTo>
                    <a:pt x="818" y="685"/>
                  </a:lnTo>
                  <a:lnTo>
                    <a:pt x="805" y="683"/>
                  </a:lnTo>
                  <a:lnTo>
                    <a:pt x="789" y="680"/>
                  </a:lnTo>
                  <a:lnTo>
                    <a:pt x="774" y="676"/>
                  </a:lnTo>
                  <a:lnTo>
                    <a:pt x="758" y="672"/>
                  </a:lnTo>
                  <a:lnTo>
                    <a:pt x="741" y="668"/>
                  </a:lnTo>
                  <a:lnTo>
                    <a:pt x="705" y="639"/>
                  </a:lnTo>
                  <a:lnTo>
                    <a:pt x="668" y="612"/>
                  </a:lnTo>
                  <a:lnTo>
                    <a:pt x="632" y="585"/>
                  </a:lnTo>
                  <a:lnTo>
                    <a:pt x="597" y="557"/>
                  </a:lnTo>
                  <a:lnTo>
                    <a:pt x="563" y="528"/>
                  </a:lnTo>
                  <a:lnTo>
                    <a:pt x="528" y="499"/>
                  </a:lnTo>
                  <a:lnTo>
                    <a:pt x="495" y="468"/>
                  </a:lnTo>
                  <a:lnTo>
                    <a:pt x="465" y="436"/>
                  </a:lnTo>
                  <a:lnTo>
                    <a:pt x="438" y="409"/>
                  </a:lnTo>
                  <a:lnTo>
                    <a:pt x="409" y="382"/>
                  </a:lnTo>
                  <a:lnTo>
                    <a:pt x="382" y="357"/>
                  </a:lnTo>
                  <a:lnTo>
                    <a:pt x="355" y="332"/>
                  </a:lnTo>
                  <a:lnTo>
                    <a:pt x="328" y="307"/>
                  </a:lnTo>
                  <a:lnTo>
                    <a:pt x="302" y="284"/>
                  </a:lnTo>
                  <a:lnTo>
                    <a:pt x="275" y="261"/>
                  </a:lnTo>
                  <a:lnTo>
                    <a:pt x="248" y="238"/>
                  </a:lnTo>
                  <a:lnTo>
                    <a:pt x="221" y="217"/>
                  </a:lnTo>
                  <a:lnTo>
                    <a:pt x="194" y="196"/>
                  </a:lnTo>
                  <a:lnTo>
                    <a:pt x="169" y="177"/>
                  </a:lnTo>
                  <a:lnTo>
                    <a:pt x="142" y="155"/>
                  </a:lnTo>
                  <a:lnTo>
                    <a:pt x="115" y="138"/>
                  </a:lnTo>
                  <a:lnTo>
                    <a:pt x="90" y="119"/>
                  </a:lnTo>
                  <a:lnTo>
                    <a:pt x="64" y="102"/>
                  </a:lnTo>
                  <a:lnTo>
                    <a:pt x="39" y="86"/>
                  </a:lnTo>
                  <a:lnTo>
                    <a:pt x="29" y="81"/>
                  </a:lnTo>
                  <a:lnTo>
                    <a:pt x="19" y="75"/>
                  </a:lnTo>
                  <a:lnTo>
                    <a:pt x="14" y="67"/>
                  </a:lnTo>
                  <a:lnTo>
                    <a:pt x="8" y="61"/>
                  </a:lnTo>
                  <a:lnTo>
                    <a:pt x="4" y="54"/>
                  </a:lnTo>
                  <a:lnTo>
                    <a:pt x="2" y="48"/>
                  </a:lnTo>
                  <a:lnTo>
                    <a:pt x="0" y="40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4" y="13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19" y="2"/>
                  </a:lnTo>
                  <a:lnTo>
                    <a:pt x="29" y="0"/>
                  </a:lnTo>
                  <a:lnTo>
                    <a:pt x="3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6"/>
            <p:cNvSpPr>
              <a:spLocks/>
            </p:cNvSpPr>
            <p:nvPr/>
          </p:nvSpPr>
          <p:spPr bwMode="auto">
            <a:xfrm>
              <a:off x="1809750" y="3071813"/>
              <a:ext cx="739775" cy="298450"/>
            </a:xfrm>
            <a:custGeom>
              <a:avLst/>
              <a:gdLst>
                <a:gd name="T0" fmla="*/ 2147483647 w 931"/>
                <a:gd name="T1" fmla="*/ 0 h 377"/>
                <a:gd name="T2" fmla="*/ 2147483647 w 931"/>
                <a:gd name="T3" fmla="*/ 2147483647 h 377"/>
                <a:gd name="T4" fmla="*/ 2147483647 w 931"/>
                <a:gd name="T5" fmla="*/ 2147483647 h 377"/>
                <a:gd name="T6" fmla="*/ 2147483647 w 931"/>
                <a:gd name="T7" fmla="*/ 2147483647 h 377"/>
                <a:gd name="T8" fmla="*/ 2147483647 w 931"/>
                <a:gd name="T9" fmla="*/ 2147483647 h 377"/>
                <a:gd name="T10" fmla="*/ 2147483647 w 931"/>
                <a:gd name="T11" fmla="*/ 2147483647 h 377"/>
                <a:gd name="T12" fmla="*/ 2147483647 w 931"/>
                <a:gd name="T13" fmla="*/ 2147483647 h 377"/>
                <a:gd name="T14" fmla="*/ 2147483647 w 931"/>
                <a:gd name="T15" fmla="*/ 2147483647 h 377"/>
                <a:gd name="T16" fmla="*/ 2147483647 w 931"/>
                <a:gd name="T17" fmla="*/ 2147483647 h 377"/>
                <a:gd name="T18" fmla="*/ 2147483647 w 931"/>
                <a:gd name="T19" fmla="*/ 2147483647 h 377"/>
                <a:gd name="T20" fmla="*/ 2147483647 w 931"/>
                <a:gd name="T21" fmla="*/ 2147483647 h 377"/>
                <a:gd name="T22" fmla="*/ 2147483647 w 931"/>
                <a:gd name="T23" fmla="*/ 2147483647 h 377"/>
                <a:gd name="T24" fmla="*/ 2147483647 w 931"/>
                <a:gd name="T25" fmla="*/ 2147483647 h 377"/>
                <a:gd name="T26" fmla="*/ 2147483647 w 931"/>
                <a:gd name="T27" fmla="*/ 2147483647 h 377"/>
                <a:gd name="T28" fmla="*/ 2147483647 w 931"/>
                <a:gd name="T29" fmla="*/ 2147483647 h 377"/>
                <a:gd name="T30" fmla="*/ 2147483647 w 931"/>
                <a:gd name="T31" fmla="*/ 2147483647 h 377"/>
                <a:gd name="T32" fmla="*/ 2147483647 w 931"/>
                <a:gd name="T33" fmla="*/ 2147483647 h 377"/>
                <a:gd name="T34" fmla="*/ 2147483647 w 931"/>
                <a:gd name="T35" fmla="*/ 2147483647 h 377"/>
                <a:gd name="T36" fmla="*/ 2147483647 w 931"/>
                <a:gd name="T37" fmla="*/ 2147483647 h 377"/>
                <a:gd name="T38" fmla="*/ 2147483647 w 931"/>
                <a:gd name="T39" fmla="*/ 2147483647 h 377"/>
                <a:gd name="T40" fmla="*/ 2147483647 w 931"/>
                <a:gd name="T41" fmla="*/ 2147483647 h 377"/>
                <a:gd name="T42" fmla="*/ 2147483647 w 931"/>
                <a:gd name="T43" fmla="*/ 2147483647 h 377"/>
                <a:gd name="T44" fmla="*/ 2147483647 w 931"/>
                <a:gd name="T45" fmla="*/ 2147483647 h 377"/>
                <a:gd name="T46" fmla="*/ 2147483647 w 931"/>
                <a:gd name="T47" fmla="*/ 2147483647 h 377"/>
                <a:gd name="T48" fmla="*/ 2147483647 w 931"/>
                <a:gd name="T49" fmla="*/ 2147483647 h 377"/>
                <a:gd name="T50" fmla="*/ 2147483647 w 931"/>
                <a:gd name="T51" fmla="*/ 2147483647 h 377"/>
                <a:gd name="T52" fmla="*/ 2147483647 w 931"/>
                <a:gd name="T53" fmla="*/ 2147483647 h 377"/>
                <a:gd name="T54" fmla="*/ 2147483647 w 931"/>
                <a:gd name="T55" fmla="*/ 2147483647 h 377"/>
                <a:gd name="T56" fmla="*/ 2147483647 w 931"/>
                <a:gd name="T57" fmla="*/ 2147483647 h 377"/>
                <a:gd name="T58" fmla="*/ 2147483647 w 931"/>
                <a:gd name="T59" fmla="*/ 2147483647 h 377"/>
                <a:gd name="T60" fmla="*/ 2147483647 w 931"/>
                <a:gd name="T61" fmla="*/ 2147483647 h 377"/>
                <a:gd name="T62" fmla="*/ 2147483647 w 931"/>
                <a:gd name="T63" fmla="*/ 2147483647 h 377"/>
                <a:gd name="T64" fmla="*/ 2147483647 w 931"/>
                <a:gd name="T65" fmla="*/ 2147483647 h 377"/>
                <a:gd name="T66" fmla="*/ 2147483647 w 931"/>
                <a:gd name="T67" fmla="*/ 2147483647 h 377"/>
                <a:gd name="T68" fmla="*/ 2147483647 w 931"/>
                <a:gd name="T69" fmla="*/ 2147483647 h 377"/>
                <a:gd name="T70" fmla="*/ 0 w 931"/>
                <a:gd name="T71" fmla="*/ 2147483647 h 377"/>
                <a:gd name="T72" fmla="*/ 2147483647 w 931"/>
                <a:gd name="T73" fmla="*/ 2147483647 h 377"/>
                <a:gd name="T74" fmla="*/ 2147483647 w 931"/>
                <a:gd name="T75" fmla="*/ 2147483647 h 377"/>
                <a:gd name="T76" fmla="*/ 2147483647 w 931"/>
                <a:gd name="T77" fmla="*/ 2147483647 h 377"/>
                <a:gd name="T78" fmla="*/ 2147483647 w 931"/>
                <a:gd name="T79" fmla="*/ 2147483647 h 377"/>
                <a:gd name="T80" fmla="*/ 2147483647 w 931"/>
                <a:gd name="T81" fmla="*/ 2147483647 h 377"/>
                <a:gd name="T82" fmla="*/ 2147483647 w 931"/>
                <a:gd name="T83" fmla="*/ 2147483647 h 377"/>
                <a:gd name="T84" fmla="*/ 2147483647 w 931"/>
                <a:gd name="T85" fmla="*/ 2147483647 h 377"/>
                <a:gd name="T86" fmla="*/ 2147483647 w 931"/>
                <a:gd name="T87" fmla="*/ 2147483647 h 377"/>
                <a:gd name="T88" fmla="*/ 2147483647 w 931"/>
                <a:gd name="T89" fmla="*/ 2147483647 h 377"/>
                <a:gd name="T90" fmla="*/ 2147483647 w 931"/>
                <a:gd name="T91" fmla="*/ 0 h 377"/>
                <a:gd name="T92" fmla="*/ 2147483647 w 931"/>
                <a:gd name="T93" fmla="*/ 0 h 37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31"/>
                <a:gd name="T142" fmla="*/ 0 h 377"/>
                <a:gd name="T143" fmla="*/ 931 w 931"/>
                <a:gd name="T144" fmla="*/ 377 h 37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31" h="377">
                  <a:moveTo>
                    <a:pt x="564" y="0"/>
                  </a:moveTo>
                  <a:lnTo>
                    <a:pt x="572" y="0"/>
                  </a:lnTo>
                  <a:lnTo>
                    <a:pt x="579" y="0"/>
                  </a:lnTo>
                  <a:lnTo>
                    <a:pt x="587" y="0"/>
                  </a:lnTo>
                  <a:lnTo>
                    <a:pt x="597" y="2"/>
                  </a:lnTo>
                  <a:lnTo>
                    <a:pt x="606" y="4"/>
                  </a:lnTo>
                  <a:lnTo>
                    <a:pt x="618" y="6"/>
                  </a:lnTo>
                  <a:lnTo>
                    <a:pt x="631" y="8"/>
                  </a:lnTo>
                  <a:lnTo>
                    <a:pt x="643" y="10"/>
                  </a:lnTo>
                  <a:lnTo>
                    <a:pt x="658" y="12"/>
                  </a:lnTo>
                  <a:lnTo>
                    <a:pt x="672" y="16"/>
                  </a:lnTo>
                  <a:lnTo>
                    <a:pt x="689" y="20"/>
                  </a:lnTo>
                  <a:lnTo>
                    <a:pt x="704" y="23"/>
                  </a:lnTo>
                  <a:lnTo>
                    <a:pt x="722" y="29"/>
                  </a:lnTo>
                  <a:lnTo>
                    <a:pt x="741" y="33"/>
                  </a:lnTo>
                  <a:lnTo>
                    <a:pt x="760" y="39"/>
                  </a:lnTo>
                  <a:lnTo>
                    <a:pt x="781" y="47"/>
                  </a:lnTo>
                  <a:lnTo>
                    <a:pt x="798" y="52"/>
                  </a:lnTo>
                  <a:lnTo>
                    <a:pt x="816" y="60"/>
                  </a:lnTo>
                  <a:lnTo>
                    <a:pt x="831" y="68"/>
                  </a:lnTo>
                  <a:lnTo>
                    <a:pt x="846" y="75"/>
                  </a:lnTo>
                  <a:lnTo>
                    <a:pt x="860" y="81"/>
                  </a:lnTo>
                  <a:lnTo>
                    <a:pt x="871" y="89"/>
                  </a:lnTo>
                  <a:lnTo>
                    <a:pt x="883" y="95"/>
                  </a:lnTo>
                  <a:lnTo>
                    <a:pt x="892" y="102"/>
                  </a:lnTo>
                  <a:lnTo>
                    <a:pt x="902" y="108"/>
                  </a:lnTo>
                  <a:lnTo>
                    <a:pt x="910" y="114"/>
                  </a:lnTo>
                  <a:lnTo>
                    <a:pt x="915" y="121"/>
                  </a:lnTo>
                  <a:lnTo>
                    <a:pt x="921" y="127"/>
                  </a:lnTo>
                  <a:lnTo>
                    <a:pt x="925" y="133"/>
                  </a:lnTo>
                  <a:lnTo>
                    <a:pt x="929" y="139"/>
                  </a:lnTo>
                  <a:lnTo>
                    <a:pt x="929" y="146"/>
                  </a:lnTo>
                  <a:lnTo>
                    <a:pt x="931" y="152"/>
                  </a:lnTo>
                  <a:lnTo>
                    <a:pt x="929" y="160"/>
                  </a:lnTo>
                  <a:lnTo>
                    <a:pt x="927" y="169"/>
                  </a:lnTo>
                  <a:lnTo>
                    <a:pt x="923" y="177"/>
                  </a:lnTo>
                  <a:lnTo>
                    <a:pt x="919" y="185"/>
                  </a:lnTo>
                  <a:lnTo>
                    <a:pt x="912" y="192"/>
                  </a:lnTo>
                  <a:lnTo>
                    <a:pt x="904" y="200"/>
                  </a:lnTo>
                  <a:lnTo>
                    <a:pt x="894" y="208"/>
                  </a:lnTo>
                  <a:lnTo>
                    <a:pt x="885" y="215"/>
                  </a:lnTo>
                  <a:lnTo>
                    <a:pt x="873" y="221"/>
                  </a:lnTo>
                  <a:lnTo>
                    <a:pt x="858" y="229"/>
                  </a:lnTo>
                  <a:lnTo>
                    <a:pt x="844" y="235"/>
                  </a:lnTo>
                  <a:lnTo>
                    <a:pt x="827" y="242"/>
                  </a:lnTo>
                  <a:lnTo>
                    <a:pt x="810" y="248"/>
                  </a:lnTo>
                  <a:lnTo>
                    <a:pt x="791" y="254"/>
                  </a:lnTo>
                  <a:lnTo>
                    <a:pt x="770" y="260"/>
                  </a:lnTo>
                  <a:lnTo>
                    <a:pt x="748" y="263"/>
                  </a:lnTo>
                  <a:lnTo>
                    <a:pt x="731" y="267"/>
                  </a:lnTo>
                  <a:lnTo>
                    <a:pt x="716" y="269"/>
                  </a:lnTo>
                  <a:lnTo>
                    <a:pt x="700" y="273"/>
                  </a:lnTo>
                  <a:lnTo>
                    <a:pt x="685" y="277"/>
                  </a:lnTo>
                  <a:lnTo>
                    <a:pt x="672" y="281"/>
                  </a:lnTo>
                  <a:lnTo>
                    <a:pt x="660" y="285"/>
                  </a:lnTo>
                  <a:lnTo>
                    <a:pt x="647" y="288"/>
                  </a:lnTo>
                  <a:lnTo>
                    <a:pt x="637" y="290"/>
                  </a:lnTo>
                  <a:lnTo>
                    <a:pt x="631" y="292"/>
                  </a:lnTo>
                  <a:lnTo>
                    <a:pt x="624" y="294"/>
                  </a:lnTo>
                  <a:lnTo>
                    <a:pt x="616" y="296"/>
                  </a:lnTo>
                  <a:lnTo>
                    <a:pt x="608" y="298"/>
                  </a:lnTo>
                  <a:lnTo>
                    <a:pt x="599" y="300"/>
                  </a:lnTo>
                  <a:lnTo>
                    <a:pt x="589" y="304"/>
                  </a:lnTo>
                  <a:lnTo>
                    <a:pt x="578" y="306"/>
                  </a:lnTo>
                  <a:lnTo>
                    <a:pt x="566" y="310"/>
                  </a:lnTo>
                  <a:lnTo>
                    <a:pt x="553" y="313"/>
                  </a:lnTo>
                  <a:lnTo>
                    <a:pt x="537" y="317"/>
                  </a:lnTo>
                  <a:lnTo>
                    <a:pt x="522" y="323"/>
                  </a:lnTo>
                  <a:lnTo>
                    <a:pt x="507" y="327"/>
                  </a:lnTo>
                  <a:lnTo>
                    <a:pt x="489" y="333"/>
                  </a:lnTo>
                  <a:lnTo>
                    <a:pt x="472" y="338"/>
                  </a:lnTo>
                  <a:lnTo>
                    <a:pt x="453" y="344"/>
                  </a:lnTo>
                  <a:lnTo>
                    <a:pt x="432" y="350"/>
                  </a:lnTo>
                  <a:lnTo>
                    <a:pt x="420" y="354"/>
                  </a:lnTo>
                  <a:lnTo>
                    <a:pt x="411" y="358"/>
                  </a:lnTo>
                  <a:lnTo>
                    <a:pt x="399" y="359"/>
                  </a:lnTo>
                  <a:lnTo>
                    <a:pt x="389" y="363"/>
                  </a:lnTo>
                  <a:lnTo>
                    <a:pt x="372" y="367"/>
                  </a:lnTo>
                  <a:lnTo>
                    <a:pt x="355" y="371"/>
                  </a:lnTo>
                  <a:lnTo>
                    <a:pt x="341" y="373"/>
                  </a:lnTo>
                  <a:lnTo>
                    <a:pt x="328" y="375"/>
                  </a:lnTo>
                  <a:lnTo>
                    <a:pt x="315" y="377"/>
                  </a:lnTo>
                  <a:lnTo>
                    <a:pt x="305" y="377"/>
                  </a:lnTo>
                  <a:lnTo>
                    <a:pt x="276" y="377"/>
                  </a:lnTo>
                  <a:lnTo>
                    <a:pt x="247" y="375"/>
                  </a:lnTo>
                  <a:lnTo>
                    <a:pt x="222" y="373"/>
                  </a:lnTo>
                  <a:lnTo>
                    <a:pt x="197" y="371"/>
                  </a:lnTo>
                  <a:lnTo>
                    <a:pt x="173" y="367"/>
                  </a:lnTo>
                  <a:lnTo>
                    <a:pt x="151" y="363"/>
                  </a:lnTo>
                  <a:lnTo>
                    <a:pt x="130" y="358"/>
                  </a:lnTo>
                  <a:lnTo>
                    <a:pt x="111" y="350"/>
                  </a:lnTo>
                  <a:lnTo>
                    <a:pt x="98" y="344"/>
                  </a:lnTo>
                  <a:lnTo>
                    <a:pt x="84" y="336"/>
                  </a:lnTo>
                  <a:lnTo>
                    <a:pt x="73" y="331"/>
                  </a:lnTo>
                  <a:lnTo>
                    <a:pt x="63" y="325"/>
                  </a:lnTo>
                  <a:lnTo>
                    <a:pt x="53" y="319"/>
                  </a:lnTo>
                  <a:lnTo>
                    <a:pt x="44" y="313"/>
                  </a:lnTo>
                  <a:lnTo>
                    <a:pt x="34" y="306"/>
                  </a:lnTo>
                  <a:lnTo>
                    <a:pt x="29" y="300"/>
                  </a:lnTo>
                  <a:lnTo>
                    <a:pt x="21" y="294"/>
                  </a:lnTo>
                  <a:lnTo>
                    <a:pt x="15" y="288"/>
                  </a:lnTo>
                  <a:lnTo>
                    <a:pt x="11" y="281"/>
                  </a:lnTo>
                  <a:lnTo>
                    <a:pt x="7" y="275"/>
                  </a:lnTo>
                  <a:lnTo>
                    <a:pt x="4" y="269"/>
                  </a:lnTo>
                  <a:lnTo>
                    <a:pt x="2" y="263"/>
                  </a:lnTo>
                  <a:lnTo>
                    <a:pt x="0" y="258"/>
                  </a:lnTo>
                  <a:lnTo>
                    <a:pt x="0" y="252"/>
                  </a:lnTo>
                  <a:lnTo>
                    <a:pt x="0" y="240"/>
                  </a:lnTo>
                  <a:lnTo>
                    <a:pt x="2" y="233"/>
                  </a:lnTo>
                  <a:lnTo>
                    <a:pt x="6" y="223"/>
                  </a:lnTo>
                  <a:lnTo>
                    <a:pt x="11" y="215"/>
                  </a:lnTo>
                  <a:lnTo>
                    <a:pt x="17" y="208"/>
                  </a:lnTo>
                  <a:lnTo>
                    <a:pt x="25" y="200"/>
                  </a:lnTo>
                  <a:lnTo>
                    <a:pt x="34" y="194"/>
                  </a:lnTo>
                  <a:lnTo>
                    <a:pt x="44" y="187"/>
                  </a:lnTo>
                  <a:lnTo>
                    <a:pt x="55" y="181"/>
                  </a:lnTo>
                  <a:lnTo>
                    <a:pt x="69" y="177"/>
                  </a:lnTo>
                  <a:lnTo>
                    <a:pt x="84" y="171"/>
                  </a:lnTo>
                  <a:lnTo>
                    <a:pt x="100" y="167"/>
                  </a:lnTo>
                  <a:lnTo>
                    <a:pt x="117" y="166"/>
                  </a:lnTo>
                  <a:lnTo>
                    <a:pt x="136" y="162"/>
                  </a:lnTo>
                  <a:lnTo>
                    <a:pt x="155" y="160"/>
                  </a:lnTo>
                  <a:lnTo>
                    <a:pt x="176" y="158"/>
                  </a:lnTo>
                  <a:lnTo>
                    <a:pt x="221" y="144"/>
                  </a:lnTo>
                  <a:lnTo>
                    <a:pt x="263" y="131"/>
                  </a:lnTo>
                  <a:lnTo>
                    <a:pt x="305" y="116"/>
                  </a:lnTo>
                  <a:lnTo>
                    <a:pt x="347" y="98"/>
                  </a:lnTo>
                  <a:lnTo>
                    <a:pt x="389" y="81"/>
                  </a:lnTo>
                  <a:lnTo>
                    <a:pt x="430" y="62"/>
                  </a:lnTo>
                  <a:lnTo>
                    <a:pt x="470" y="41"/>
                  </a:lnTo>
                  <a:lnTo>
                    <a:pt x="508" y="20"/>
                  </a:lnTo>
                  <a:lnTo>
                    <a:pt x="520" y="14"/>
                  </a:lnTo>
                  <a:lnTo>
                    <a:pt x="531" y="10"/>
                  </a:lnTo>
                  <a:lnTo>
                    <a:pt x="539" y="6"/>
                  </a:lnTo>
                  <a:lnTo>
                    <a:pt x="547" y="4"/>
                  </a:lnTo>
                  <a:lnTo>
                    <a:pt x="553" y="2"/>
                  </a:lnTo>
                  <a:lnTo>
                    <a:pt x="558" y="0"/>
                  </a:lnTo>
                  <a:lnTo>
                    <a:pt x="562" y="0"/>
                  </a:lnTo>
                  <a:lnTo>
                    <a:pt x="56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7"/>
            <p:cNvSpPr>
              <a:spLocks/>
            </p:cNvSpPr>
            <p:nvPr/>
          </p:nvSpPr>
          <p:spPr bwMode="auto">
            <a:xfrm>
              <a:off x="1616075" y="3559175"/>
              <a:ext cx="1103313" cy="1363663"/>
            </a:xfrm>
            <a:custGeom>
              <a:avLst/>
              <a:gdLst>
                <a:gd name="T0" fmla="*/ 2147483647 w 1390"/>
                <a:gd name="T1" fmla="*/ 2147483647 h 1718"/>
                <a:gd name="T2" fmla="*/ 2147483647 w 1390"/>
                <a:gd name="T3" fmla="*/ 2147483647 h 1718"/>
                <a:gd name="T4" fmla="*/ 2147483647 w 1390"/>
                <a:gd name="T5" fmla="*/ 2147483647 h 1718"/>
                <a:gd name="T6" fmla="*/ 2147483647 w 1390"/>
                <a:gd name="T7" fmla="*/ 2147483647 h 1718"/>
                <a:gd name="T8" fmla="*/ 2147483647 w 1390"/>
                <a:gd name="T9" fmla="*/ 2147483647 h 1718"/>
                <a:gd name="T10" fmla="*/ 2147483647 w 1390"/>
                <a:gd name="T11" fmla="*/ 2147483647 h 1718"/>
                <a:gd name="T12" fmla="*/ 2147483647 w 1390"/>
                <a:gd name="T13" fmla="*/ 2147483647 h 1718"/>
                <a:gd name="T14" fmla="*/ 2147483647 w 1390"/>
                <a:gd name="T15" fmla="*/ 2147483647 h 1718"/>
                <a:gd name="T16" fmla="*/ 2147483647 w 1390"/>
                <a:gd name="T17" fmla="*/ 2147483647 h 1718"/>
                <a:gd name="T18" fmla="*/ 2147483647 w 1390"/>
                <a:gd name="T19" fmla="*/ 2147483647 h 1718"/>
                <a:gd name="T20" fmla="*/ 2147483647 w 1390"/>
                <a:gd name="T21" fmla="*/ 2147483647 h 1718"/>
                <a:gd name="T22" fmla="*/ 2147483647 w 1390"/>
                <a:gd name="T23" fmla="*/ 2147483647 h 1718"/>
                <a:gd name="T24" fmla="*/ 2147483647 w 1390"/>
                <a:gd name="T25" fmla="*/ 2147483647 h 1718"/>
                <a:gd name="T26" fmla="*/ 2147483647 w 1390"/>
                <a:gd name="T27" fmla="*/ 2147483647 h 1718"/>
                <a:gd name="T28" fmla="*/ 2147483647 w 1390"/>
                <a:gd name="T29" fmla="*/ 2147483647 h 1718"/>
                <a:gd name="T30" fmla="*/ 2147483647 w 1390"/>
                <a:gd name="T31" fmla="*/ 2147483647 h 1718"/>
                <a:gd name="T32" fmla="*/ 2147483647 w 1390"/>
                <a:gd name="T33" fmla="*/ 2147483647 h 1718"/>
                <a:gd name="T34" fmla="*/ 2147483647 w 1390"/>
                <a:gd name="T35" fmla="*/ 2147483647 h 1718"/>
                <a:gd name="T36" fmla="*/ 2147483647 w 1390"/>
                <a:gd name="T37" fmla="*/ 2147483647 h 1718"/>
                <a:gd name="T38" fmla="*/ 2147483647 w 1390"/>
                <a:gd name="T39" fmla="*/ 2147483647 h 1718"/>
                <a:gd name="T40" fmla="*/ 2147483647 w 1390"/>
                <a:gd name="T41" fmla="*/ 2147483647 h 1718"/>
                <a:gd name="T42" fmla="*/ 2147483647 w 1390"/>
                <a:gd name="T43" fmla="*/ 2147483647 h 1718"/>
                <a:gd name="T44" fmla="*/ 2147483647 w 1390"/>
                <a:gd name="T45" fmla="*/ 2147483647 h 1718"/>
                <a:gd name="T46" fmla="*/ 2147483647 w 1390"/>
                <a:gd name="T47" fmla="*/ 2147483647 h 1718"/>
                <a:gd name="T48" fmla="*/ 2147483647 w 1390"/>
                <a:gd name="T49" fmla="*/ 2147483647 h 1718"/>
                <a:gd name="T50" fmla="*/ 2147483647 w 1390"/>
                <a:gd name="T51" fmla="*/ 2147483647 h 1718"/>
                <a:gd name="T52" fmla="*/ 2147483647 w 1390"/>
                <a:gd name="T53" fmla="*/ 2147483647 h 1718"/>
                <a:gd name="T54" fmla="*/ 2147483647 w 1390"/>
                <a:gd name="T55" fmla="*/ 2147483647 h 1718"/>
                <a:gd name="T56" fmla="*/ 2147483647 w 1390"/>
                <a:gd name="T57" fmla="*/ 2147483647 h 1718"/>
                <a:gd name="T58" fmla="*/ 2147483647 w 1390"/>
                <a:gd name="T59" fmla="*/ 2147483647 h 1718"/>
                <a:gd name="T60" fmla="*/ 2147483647 w 1390"/>
                <a:gd name="T61" fmla="*/ 2147483647 h 1718"/>
                <a:gd name="T62" fmla="*/ 2147483647 w 1390"/>
                <a:gd name="T63" fmla="*/ 2147483647 h 1718"/>
                <a:gd name="T64" fmla="*/ 2147483647 w 1390"/>
                <a:gd name="T65" fmla="*/ 2147483647 h 1718"/>
                <a:gd name="T66" fmla="*/ 2147483647 w 1390"/>
                <a:gd name="T67" fmla="*/ 2147483647 h 1718"/>
                <a:gd name="T68" fmla="*/ 2147483647 w 1390"/>
                <a:gd name="T69" fmla="*/ 2147483647 h 1718"/>
                <a:gd name="T70" fmla="*/ 2147483647 w 1390"/>
                <a:gd name="T71" fmla="*/ 2147483647 h 1718"/>
                <a:gd name="T72" fmla="*/ 2147483647 w 1390"/>
                <a:gd name="T73" fmla="*/ 2147483647 h 1718"/>
                <a:gd name="T74" fmla="*/ 2147483647 w 1390"/>
                <a:gd name="T75" fmla="*/ 2147483647 h 1718"/>
                <a:gd name="T76" fmla="*/ 2147483647 w 1390"/>
                <a:gd name="T77" fmla="*/ 2147483647 h 1718"/>
                <a:gd name="T78" fmla="*/ 2147483647 w 1390"/>
                <a:gd name="T79" fmla="*/ 2147483647 h 1718"/>
                <a:gd name="T80" fmla="*/ 2147483647 w 1390"/>
                <a:gd name="T81" fmla="*/ 2147483647 h 1718"/>
                <a:gd name="T82" fmla="*/ 2147483647 w 1390"/>
                <a:gd name="T83" fmla="*/ 2147483647 h 1718"/>
                <a:gd name="T84" fmla="*/ 2147483647 w 1390"/>
                <a:gd name="T85" fmla="*/ 2147483647 h 1718"/>
                <a:gd name="T86" fmla="*/ 2147483647 w 1390"/>
                <a:gd name="T87" fmla="*/ 2147483647 h 1718"/>
                <a:gd name="T88" fmla="*/ 2147483647 w 1390"/>
                <a:gd name="T89" fmla="*/ 2147483647 h 1718"/>
                <a:gd name="T90" fmla="*/ 2147483647 w 1390"/>
                <a:gd name="T91" fmla="*/ 2147483647 h 1718"/>
                <a:gd name="T92" fmla="*/ 2147483647 w 1390"/>
                <a:gd name="T93" fmla="*/ 2147483647 h 1718"/>
                <a:gd name="T94" fmla="*/ 2147483647 w 1390"/>
                <a:gd name="T95" fmla="*/ 2147483647 h 1718"/>
                <a:gd name="T96" fmla="*/ 2147483647 w 1390"/>
                <a:gd name="T97" fmla="*/ 2147483647 h 1718"/>
                <a:gd name="T98" fmla="*/ 2147483647 w 1390"/>
                <a:gd name="T99" fmla="*/ 2147483647 h 1718"/>
                <a:gd name="T100" fmla="*/ 2147483647 w 1390"/>
                <a:gd name="T101" fmla="*/ 2147483647 h 1718"/>
                <a:gd name="T102" fmla="*/ 2147483647 w 1390"/>
                <a:gd name="T103" fmla="*/ 2147483647 h 1718"/>
                <a:gd name="T104" fmla="*/ 2147483647 w 1390"/>
                <a:gd name="T105" fmla="*/ 2147483647 h 1718"/>
                <a:gd name="T106" fmla="*/ 2147483647 w 1390"/>
                <a:gd name="T107" fmla="*/ 2147483647 h 1718"/>
                <a:gd name="T108" fmla="*/ 2147483647 w 1390"/>
                <a:gd name="T109" fmla="*/ 2147483647 h 1718"/>
                <a:gd name="T110" fmla="*/ 2147483647 w 1390"/>
                <a:gd name="T111" fmla="*/ 2147483647 h 1718"/>
                <a:gd name="T112" fmla="*/ 2147483647 w 1390"/>
                <a:gd name="T113" fmla="*/ 0 h 171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90"/>
                <a:gd name="T172" fmla="*/ 0 h 1718"/>
                <a:gd name="T173" fmla="*/ 1390 w 1390"/>
                <a:gd name="T174" fmla="*/ 1718 h 171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90" h="1718">
                  <a:moveTo>
                    <a:pt x="987" y="0"/>
                  </a:moveTo>
                  <a:lnTo>
                    <a:pt x="992" y="0"/>
                  </a:lnTo>
                  <a:lnTo>
                    <a:pt x="998" y="2"/>
                  </a:lnTo>
                  <a:lnTo>
                    <a:pt x="1008" y="4"/>
                  </a:lnTo>
                  <a:lnTo>
                    <a:pt x="1017" y="7"/>
                  </a:lnTo>
                  <a:lnTo>
                    <a:pt x="1029" y="11"/>
                  </a:lnTo>
                  <a:lnTo>
                    <a:pt x="1040" y="15"/>
                  </a:lnTo>
                  <a:lnTo>
                    <a:pt x="1054" y="21"/>
                  </a:lnTo>
                  <a:lnTo>
                    <a:pt x="1069" y="29"/>
                  </a:lnTo>
                  <a:lnTo>
                    <a:pt x="1085" y="36"/>
                  </a:lnTo>
                  <a:lnTo>
                    <a:pt x="1104" y="46"/>
                  </a:lnTo>
                  <a:lnTo>
                    <a:pt x="1121" y="55"/>
                  </a:lnTo>
                  <a:lnTo>
                    <a:pt x="1142" y="65"/>
                  </a:lnTo>
                  <a:lnTo>
                    <a:pt x="1163" y="77"/>
                  </a:lnTo>
                  <a:lnTo>
                    <a:pt x="1186" y="90"/>
                  </a:lnTo>
                  <a:lnTo>
                    <a:pt x="1209" y="103"/>
                  </a:lnTo>
                  <a:lnTo>
                    <a:pt x="1236" y="119"/>
                  </a:lnTo>
                  <a:lnTo>
                    <a:pt x="1254" y="132"/>
                  </a:lnTo>
                  <a:lnTo>
                    <a:pt x="1273" y="146"/>
                  </a:lnTo>
                  <a:lnTo>
                    <a:pt x="1288" y="159"/>
                  </a:lnTo>
                  <a:lnTo>
                    <a:pt x="1303" y="173"/>
                  </a:lnTo>
                  <a:lnTo>
                    <a:pt x="1317" y="184"/>
                  </a:lnTo>
                  <a:lnTo>
                    <a:pt x="1330" y="197"/>
                  </a:lnTo>
                  <a:lnTo>
                    <a:pt x="1342" y="209"/>
                  </a:lnTo>
                  <a:lnTo>
                    <a:pt x="1351" y="220"/>
                  </a:lnTo>
                  <a:lnTo>
                    <a:pt x="1361" y="232"/>
                  </a:lnTo>
                  <a:lnTo>
                    <a:pt x="1369" y="244"/>
                  </a:lnTo>
                  <a:lnTo>
                    <a:pt x="1376" y="255"/>
                  </a:lnTo>
                  <a:lnTo>
                    <a:pt x="1380" y="265"/>
                  </a:lnTo>
                  <a:lnTo>
                    <a:pt x="1384" y="276"/>
                  </a:lnTo>
                  <a:lnTo>
                    <a:pt x="1388" y="286"/>
                  </a:lnTo>
                  <a:lnTo>
                    <a:pt x="1390" y="295"/>
                  </a:lnTo>
                  <a:lnTo>
                    <a:pt x="1390" y="303"/>
                  </a:lnTo>
                  <a:lnTo>
                    <a:pt x="1390" y="311"/>
                  </a:lnTo>
                  <a:lnTo>
                    <a:pt x="1388" y="320"/>
                  </a:lnTo>
                  <a:lnTo>
                    <a:pt x="1386" y="332"/>
                  </a:lnTo>
                  <a:lnTo>
                    <a:pt x="1382" y="341"/>
                  </a:lnTo>
                  <a:lnTo>
                    <a:pt x="1378" y="355"/>
                  </a:lnTo>
                  <a:lnTo>
                    <a:pt x="1374" y="368"/>
                  </a:lnTo>
                  <a:lnTo>
                    <a:pt x="1369" y="382"/>
                  </a:lnTo>
                  <a:lnTo>
                    <a:pt x="1363" y="397"/>
                  </a:lnTo>
                  <a:lnTo>
                    <a:pt x="1355" y="409"/>
                  </a:lnTo>
                  <a:lnTo>
                    <a:pt x="1349" y="420"/>
                  </a:lnTo>
                  <a:lnTo>
                    <a:pt x="1342" y="434"/>
                  </a:lnTo>
                  <a:lnTo>
                    <a:pt x="1336" y="449"/>
                  </a:lnTo>
                  <a:lnTo>
                    <a:pt x="1330" y="464"/>
                  </a:lnTo>
                  <a:lnTo>
                    <a:pt x="1323" y="482"/>
                  </a:lnTo>
                  <a:lnTo>
                    <a:pt x="1317" y="499"/>
                  </a:lnTo>
                  <a:lnTo>
                    <a:pt x="1311" y="516"/>
                  </a:lnTo>
                  <a:lnTo>
                    <a:pt x="1305" y="537"/>
                  </a:lnTo>
                  <a:lnTo>
                    <a:pt x="1300" y="558"/>
                  </a:lnTo>
                  <a:lnTo>
                    <a:pt x="1294" y="579"/>
                  </a:lnTo>
                  <a:lnTo>
                    <a:pt x="1290" y="603"/>
                  </a:lnTo>
                  <a:lnTo>
                    <a:pt x="1284" y="627"/>
                  </a:lnTo>
                  <a:lnTo>
                    <a:pt x="1278" y="652"/>
                  </a:lnTo>
                  <a:lnTo>
                    <a:pt x="1273" y="679"/>
                  </a:lnTo>
                  <a:lnTo>
                    <a:pt x="1269" y="706"/>
                  </a:lnTo>
                  <a:lnTo>
                    <a:pt x="1269" y="708"/>
                  </a:lnTo>
                  <a:lnTo>
                    <a:pt x="1267" y="710"/>
                  </a:lnTo>
                  <a:lnTo>
                    <a:pt x="1267" y="714"/>
                  </a:lnTo>
                  <a:lnTo>
                    <a:pt x="1265" y="720"/>
                  </a:lnTo>
                  <a:lnTo>
                    <a:pt x="1265" y="727"/>
                  </a:lnTo>
                  <a:lnTo>
                    <a:pt x="1263" y="737"/>
                  </a:lnTo>
                  <a:lnTo>
                    <a:pt x="1261" y="746"/>
                  </a:lnTo>
                  <a:lnTo>
                    <a:pt x="1257" y="760"/>
                  </a:lnTo>
                  <a:lnTo>
                    <a:pt x="1255" y="773"/>
                  </a:lnTo>
                  <a:lnTo>
                    <a:pt x="1252" y="791"/>
                  </a:lnTo>
                  <a:lnTo>
                    <a:pt x="1248" y="808"/>
                  </a:lnTo>
                  <a:lnTo>
                    <a:pt x="1244" y="827"/>
                  </a:lnTo>
                  <a:lnTo>
                    <a:pt x="1240" y="846"/>
                  </a:lnTo>
                  <a:lnTo>
                    <a:pt x="1236" y="869"/>
                  </a:lnTo>
                  <a:lnTo>
                    <a:pt x="1232" y="894"/>
                  </a:lnTo>
                  <a:lnTo>
                    <a:pt x="1227" y="919"/>
                  </a:lnTo>
                  <a:lnTo>
                    <a:pt x="1221" y="946"/>
                  </a:lnTo>
                  <a:lnTo>
                    <a:pt x="1215" y="975"/>
                  </a:lnTo>
                  <a:lnTo>
                    <a:pt x="1209" y="1006"/>
                  </a:lnTo>
                  <a:lnTo>
                    <a:pt x="1204" y="1038"/>
                  </a:lnTo>
                  <a:lnTo>
                    <a:pt x="1198" y="1073"/>
                  </a:lnTo>
                  <a:lnTo>
                    <a:pt x="1190" y="1107"/>
                  </a:lnTo>
                  <a:lnTo>
                    <a:pt x="1184" y="1146"/>
                  </a:lnTo>
                  <a:lnTo>
                    <a:pt x="1177" y="1184"/>
                  </a:lnTo>
                  <a:lnTo>
                    <a:pt x="1169" y="1224"/>
                  </a:lnTo>
                  <a:lnTo>
                    <a:pt x="1161" y="1267"/>
                  </a:lnTo>
                  <a:lnTo>
                    <a:pt x="1152" y="1311"/>
                  </a:lnTo>
                  <a:lnTo>
                    <a:pt x="1144" y="1355"/>
                  </a:lnTo>
                  <a:lnTo>
                    <a:pt x="1136" y="1403"/>
                  </a:lnTo>
                  <a:lnTo>
                    <a:pt x="1127" y="1451"/>
                  </a:lnTo>
                  <a:lnTo>
                    <a:pt x="1117" y="1501"/>
                  </a:lnTo>
                  <a:lnTo>
                    <a:pt x="1108" y="1553"/>
                  </a:lnTo>
                  <a:lnTo>
                    <a:pt x="1102" y="1574"/>
                  </a:lnTo>
                  <a:lnTo>
                    <a:pt x="1096" y="1593"/>
                  </a:lnTo>
                  <a:lnTo>
                    <a:pt x="1088" y="1610"/>
                  </a:lnTo>
                  <a:lnTo>
                    <a:pt x="1083" y="1626"/>
                  </a:lnTo>
                  <a:lnTo>
                    <a:pt x="1073" y="1641"/>
                  </a:lnTo>
                  <a:lnTo>
                    <a:pt x="1065" y="1654"/>
                  </a:lnTo>
                  <a:lnTo>
                    <a:pt x="1056" y="1668"/>
                  </a:lnTo>
                  <a:lnTo>
                    <a:pt x="1046" y="1677"/>
                  </a:lnTo>
                  <a:lnTo>
                    <a:pt x="1037" y="1687"/>
                  </a:lnTo>
                  <a:lnTo>
                    <a:pt x="1025" y="1695"/>
                  </a:lnTo>
                  <a:lnTo>
                    <a:pt x="1014" y="1702"/>
                  </a:lnTo>
                  <a:lnTo>
                    <a:pt x="1000" y="1708"/>
                  </a:lnTo>
                  <a:lnTo>
                    <a:pt x="989" y="1712"/>
                  </a:lnTo>
                  <a:lnTo>
                    <a:pt x="975" y="1716"/>
                  </a:lnTo>
                  <a:lnTo>
                    <a:pt x="962" y="1718"/>
                  </a:lnTo>
                  <a:lnTo>
                    <a:pt x="946" y="1718"/>
                  </a:lnTo>
                  <a:lnTo>
                    <a:pt x="939" y="1718"/>
                  </a:lnTo>
                  <a:lnTo>
                    <a:pt x="933" y="1716"/>
                  </a:lnTo>
                  <a:lnTo>
                    <a:pt x="925" y="1712"/>
                  </a:lnTo>
                  <a:lnTo>
                    <a:pt x="918" y="1708"/>
                  </a:lnTo>
                  <a:lnTo>
                    <a:pt x="910" y="1701"/>
                  </a:lnTo>
                  <a:lnTo>
                    <a:pt x="904" y="1693"/>
                  </a:lnTo>
                  <a:lnTo>
                    <a:pt x="896" y="1685"/>
                  </a:lnTo>
                  <a:lnTo>
                    <a:pt x="891" y="1674"/>
                  </a:lnTo>
                  <a:lnTo>
                    <a:pt x="883" y="1662"/>
                  </a:lnTo>
                  <a:lnTo>
                    <a:pt x="877" y="1651"/>
                  </a:lnTo>
                  <a:lnTo>
                    <a:pt x="870" y="1635"/>
                  </a:lnTo>
                  <a:lnTo>
                    <a:pt x="864" y="1620"/>
                  </a:lnTo>
                  <a:lnTo>
                    <a:pt x="858" y="1605"/>
                  </a:lnTo>
                  <a:lnTo>
                    <a:pt x="852" y="1585"/>
                  </a:lnTo>
                  <a:lnTo>
                    <a:pt x="847" y="1566"/>
                  </a:lnTo>
                  <a:lnTo>
                    <a:pt x="843" y="1547"/>
                  </a:lnTo>
                  <a:lnTo>
                    <a:pt x="843" y="1541"/>
                  </a:lnTo>
                  <a:lnTo>
                    <a:pt x="843" y="1534"/>
                  </a:lnTo>
                  <a:lnTo>
                    <a:pt x="845" y="1524"/>
                  </a:lnTo>
                  <a:lnTo>
                    <a:pt x="847" y="1512"/>
                  </a:lnTo>
                  <a:lnTo>
                    <a:pt x="848" y="1501"/>
                  </a:lnTo>
                  <a:lnTo>
                    <a:pt x="850" y="1486"/>
                  </a:lnTo>
                  <a:lnTo>
                    <a:pt x="854" y="1470"/>
                  </a:lnTo>
                  <a:lnTo>
                    <a:pt x="858" y="1455"/>
                  </a:lnTo>
                  <a:lnTo>
                    <a:pt x="860" y="1445"/>
                  </a:lnTo>
                  <a:lnTo>
                    <a:pt x="864" y="1438"/>
                  </a:lnTo>
                  <a:lnTo>
                    <a:pt x="866" y="1428"/>
                  </a:lnTo>
                  <a:lnTo>
                    <a:pt x="868" y="1416"/>
                  </a:lnTo>
                  <a:lnTo>
                    <a:pt x="871" y="1407"/>
                  </a:lnTo>
                  <a:lnTo>
                    <a:pt x="873" y="1395"/>
                  </a:lnTo>
                  <a:lnTo>
                    <a:pt x="875" y="1384"/>
                  </a:lnTo>
                  <a:lnTo>
                    <a:pt x="877" y="1370"/>
                  </a:lnTo>
                  <a:lnTo>
                    <a:pt x="881" y="1357"/>
                  </a:lnTo>
                  <a:lnTo>
                    <a:pt x="883" y="1343"/>
                  </a:lnTo>
                  <a:lnTo>
                    <a:pt x="885" y="1330"/>
                  </a:lnTo>
                  <a:lnTo>
                    <a:pt x="887" y="1315"/>
                  </a:lnTo>
                  <a:lnTo>
                    <a:pt x="891" y="1299"/>
                  </a:lnTo>
                  <a:lnTo>
                    <a:pt x="893" y="1284"/>
                  </a:lnTo>
                  <a:lnTo>
                    <a:pt x="895" y="1269"/>
                  </a:lnTo>
                  <a:lnTo>
                    <a:pt x="896" y="1251"/>
                  </a:lnTo>
                  <a:lnTo>
                    <a:pt x="900" y="1232"/>
                  </a:lnTo>
                  <a:lnTo>
                    <a:pt x="902" y="1215"/>
                  </a:lnTo>
                  <a:lnTo>
                    <a:pt x="904" y="1196"/>
                  </a:lnTo>
                  <a:lnTo>
                    <a:pt x="906" y="1176"/>
                  </a:lnTo>
                  <a:lnTo>
                    <a:pt x="910" y="1157"/>
                  </a:lnTo>
                  <a:lnTo>
                    <a:pt x="912" y="1136"/>
                  </a:lnTo>
                  <a:lnTo>
                    <a:pt x="914" y="1115"/>
                  </a:lnTo>
                  <a:lnTo>
                    <a:pt x="916" y="1094"/>
                  </a:lnTo>
                  <a:lnTo>
                    <a:pt x="919" y="1071"/>
                  </a:lnTo>
                  <a:lnTo>
                    <a:pt x="921" y="1048"/>
                  </a:lnTo>
                  <a:lnTo>
                    <a:pt x="923" y="1025"/>
                  </a:lnTo>
                  <a:lnTo>
                    <a:pt x="925" y="1000"/>
                  </a:lnTo>
                  <a:lnTo>
                    <a:pt x="929" y="977"/>
                  </a:lnTo>
                  <a:lnTo>
                    <a:pt x="931" y="950"/>
                  </a:lnTo>
                  <a:lnTo>
                    <a:pt x="933" y="925"/>
                  </a:lnTo>
                  <a:lnTo>
                    <a:pt x="937" y="898"/>
                  </a:lnTo>
                  <a:lnTo>
                    <a:pt x="941" y="860"/>
                  </a:lnTo>
                  <a:lnTo>
                    <a:pt x="944" y="823"/>
                  </a:lnTo>
                  <a:lnTo>
                    <a:pt x="946" y="787"/>
                  </a:lnTo>
                  <a:lnTo>
                    <a:pt x="950" y="750"/>
                  </a:lnTo>
                  <a:lnTo>
                    <a:pt x="954" y="716"/>
                  </a:lnTo>
                  <a:lnTo>
                    <a:pt x="956" y="681"/>
                  </a:lnTo>
                  <a:lnTo>
                    <a:pt x="958" y="647"/>
                  </a:lnTo>
                  <a:lnTo>
                    <a:pt x="960" y="614"/>
                  </a:lnTo>
                  <a:lnTo>
                    <a:pt x="964" y="581"/>
                  </a:lnTo>
                  <a:lnTo>
                    <a:pt x="964" y="551"/>
                  </a:lnTo>
                  <a:lnTo>
                    <a:pt x="966" y="518"/>
                  </a:lnTo>
                  <a:lnTo>
                    <a:pt x="967" y="487"/>
                  </a:lnTo>
                  <a:lnTo>
                    <a:pt x="967" y="457"/>
                  </a:lnTo>
                  <a:lnTo>
                    <a:pt x="969" y="428"/>
                  </a:lnTo>
                  <a:lnTo>
                    <a:pt x="969" y="399"/>
                  </a:lnTo>
                  <a:lnTo>
                    <a:pt x="969" y="370"/>
                  </a:lnTo>
                  <a:lnTo>
                    <a:pt x="969" y="357"/>
                  </a:lnTo>
                  <a:lnTo>
                    <a:pt x="967" y="343"/>
                  </a:lnTo>
                  <a:lnTo>
                    <a:pt x="967" y="334"/>
                  </a:lnTo>
                  <a:lnTo>
                    <a:pt x="966" y="322"/>
                  </a:lnTo>
                  <a:lnTo>
                    <a:pt x="964" y="313"/>
                  </a:lnTo>
                  <a:lnTo>
                    <a:pt x="960" y="305"/>
                  </a:lnTo>
                  <a:lnTo>
                    <a:pt x="956" y="297"/>
                  </a:lnTo>
                  <a:lnTo>
                    <a:pt x="952" y="290"/>
                  </a:lnTo>
                  <a:lnTo>
                    <a:pt x="946" y="284"/>
                  </a:lnTo>
                  <a:lnTo>
                    <a:pt x="943" y="278"/>
                  </a:lnTo>
                  <a:lnTo>
                    <a:pt x="937" y="274"/>
                  </a:lnTo>
                  <a:lnTo>
                    <a:pt x="929" y="270"/>
                  </a:lnTo>
                  <a:lnTo>
                    <a:pt x="921" y="267"/>
                  </a:lnTo>
                  <a:lnTo>
                    <a:pt x="914" y="265"/>
                  </a:lnTo>
                  <a:lnTo>
                    <a:pt x="906" y="265"/>
                  </a:lnTo>
                  <a:lnTo>
                    <a:pt x="896" y="265"/>
                  </a:lnTo>
                  <a:lnTo>
                    <a:pt x="895" y="265"/>
                  </a:lnTo>
                  <a:lnTo>
                    <a:pt x="889" y="265"/>
                  </a:lnTo>
                  <a:lnTo>
                    <a:pt x="885" y="265"/>
                  </a:lnTo>
                  <a:lnTo>
                    <a:pt x="879" y="265"/>
                  </a:lnTo>
                  <a:lnTo>
                    <a:pt x="873" y="267"/>
                  </a:lnTo>
                  <a:lnTo>
                    <a:pt x="868" y="267"/>
                  </a:lnTo>
                  <a:lnTo>
                    <a:pt x="860" y="268"/>
                  </a:lnTo>
                  <a:lnTo>
                    <a:pt x="854" y="270"/>
                  </a:lnTo>
                  <a:lnTo>
                    <a:pt x="845" y="270"/>
                  </a:lnTo>
                  <a:lnTo>
                    <a:pt x="837" y="272"/>
                  </a:lnTo>
                  <a:lnTo>
                    <a:pt x="827" y="274"/>
                  </a:lnTo>
                  <a:lnTo>
                    <a:pt x="818" y="276"/>
                  </a:lnTo>
                  <a:lnTo>
                    <a:pt x="806" y="280"/>
                  </a:lnTo>
                  <a:lnTo>
                    <a:pt x="797" y="282"/>
                  </a:lnTo>
                  <a:lnTo>
                    <a:pt x="785" y="284"/>
                  </a:lnTo>
                  <a:lnTo>
                    <a:pt x="772" y="288"/>
                  </a:lnTo>
                  <a:lnTo>
                    <a:pt x="760" y="290"/>
                  </a:lnTo>
                  <a:lnTo>
                    <a:pt x="747" y="293"/>
                  </a:lnTo>
                  <a:lnTo>
                    <a:pt x="731" y="297"/>
                  </a:lnTo>
                  <a:lnTo>
                    <a:pt x="718" y="301"/>
                  </a:lnTo>
                  <a:lnTo>
                    <a:pt x="703" y="305"/>
                  </a:lnTo>
                  <a:lnTo>
                    <a:pt x="687" y="309"/>
                  </a:lnTo>
                  <a:lnTo>
                    <a:pt x="670" y="313"/>
                  </a:lnTo>
                  <a:lnTo>
                    <a:pt x="655" y="316"/>
                  </a:lnTo>
                  <a:lnTo>
                    <a:pt x="637" y="320"/>
                  </a:lnTo>
                  <a:lnTo>
                    <a:pt x="618" y="326"/>
                  </a:lnTo>
                  <a:lnTo>
                    <a:pt x="599" y="330"/>
                  </a:lnTo>
                  <a:lnTo>
                    <a:pt x="580" y="336"/>
                  </a:lnTo>
                  <a:lnTo>
                    <a:pt x="560" y="340"/>
                  </a:lnTo>
                  <a:lnTo>
                    <a:pt x="541" y="345"/>
                  </a:lnTo>
                  <a:lnTo>
                    <a:pt x="520" y="351"/>
                  </a:lnTo>
                  <a:lnTo>
                    <a:pt x="499" y="357"/>
                  </a:lnTo>
                  <a:lnTo>
                    <a:pt x="474" y="364"/>
                  </a:lnTo>
                  <a:lnTo>
                    <a:pt x="451" y="370"/>
                  </a:lnTo>
                  <a:lnTo>
                    <a:pt x="426" y="376"/>
                  </a:lnTo>
                  <a:lnTo>
                    <a:pt x="403" y="382"/>
                  </a:lnTo>
                  <a:lnTo>
                    <a:pt x="380" y="388"/>
                  </a:lnTo>
                  <a:lnTo>
                    <a:pt x="357" y="393"/>
                  </a:lnTo>
                  <a:lnTo>
                    <a:pt x="309" y="401"/>
                  </a:lnTo>
                  <a:lnTo>
                    <a:pt x="263" y="407"/>
                  </a:lnTo>
                  <a:lnTo>
                    <a:pt x="217" y="412"/>
                  </a:lnTo>
                  <a:lnTo>
                    <a:pt x="169" y="414"/>
                  </a:lnTo>
                  <a:lnTo>
                    <a:pt x="121" y="416"/>
                  </a:lnTo>
                  <a:lnTo>
                    <a:pt x="106" y="414"/>
                  </a:lnTo>
                  <a:lnTo>
                    <a:pt x="92" y="414"/>
                  </a:lnTo>
                  <a:lnTo>
                    <a:pt x="79" y="411"/>
                  </a:lnTo>
                  <a:lnTo>
                    <a:pt x="67" y="407"/>
                  </a:lnTo>
                  <a:lnTo>
                    <a:pt x="56" y="403"/>
                  </a:lnTo>
                  <a:lnTo>
                    <a:pt x="46" y="395"/>
                  </a:lnTo>
                  <a:lnTo>
                    <a:pt x="36" y="389"/>
                  </a:lnTo>
                  <a:lnTo>
                    <a:pt x="29" y="380"/>
                  </a:lnTo>
                  <a:lnTo>
                    <a:pt x="23" y="370"/>
                  </a:lnTo>
                  <a:lnTo>
                    <a:pt x="15" y="361"/>
                  </a:lnTo>
                  <a:lnTo>
                    <a:pt x="11" y="349"/>
                  </a:lnTo>
                  <a:lnTo>
                    <a:pt x="8" y="336"/>
                  </a:lnTo>
                  <a:lnTo>
                    <a:pt x="4" y="320"/>
                  </a:lnTo>
                  <a:lnTo>
                    <a:pt x="2" y="305"/>
                  </a:lnTo>
                  <a:lnTo>
                    <a:pt x="0" y="288"/>
                  </a:lnTo>
                  <a:lnTo>
                    <a:pt x="0" y="270"/>
                  </a:lnTo>
                  <a:lnTo>
                    <a:pt x="54" y="267"/>
                  </a:lnTo>
                  <a:lnTo>
                    <a:pt x="107" y="261"/>
                  </a:lnTo>
                  <a:lnTo>
                    <a:pt x="161" y="255"/>
                  </a:lnTo>
                  <a:lnTo>
                    <a:pt x="215" y="247"/>
                  </a:lnTo>
                  <a:lnTo>
                    <a:pt x="267" y="238"/>
                  </a:lnTo>
                  <a:lnTo>
                    <a:pt x="319" y="228"/>
                  </a:lnTo>
                  <a:lnTo>
                    <a:pt x="370" y="219"/>
                  </a:lnTo>
                  <a:lnTo>
                    <a:pt x="420" y="205"/>
                  </a:lnTo>
                  <a:lnTo>
                    <a:pt x="470" y="192"/>
                  </a:lnTo>
                  <a:lnTo>
                    <a:pt x="520" y="178"/>
                  </a:lnTo>
                  <a:lnTo>
                    <a:pt x="568" y="163"/>
                  </a:lnTo>
                  <a:lnTo>
                    <a:pt x="616" y="146"/>
                  </a:lnTo>
                  <a:lnTo>
                    <a:pt x="664" y="128"/>
                  </a:lnTo>
                  <a:lnTo>
                    <a:pt x="710" y="109"/>
                  </a:lnTo>
                  <a:lnTo>
                    <a:pt x="756" y="88"/>
                  </a:lnTo>
                  <a:lnTo>
                    <a:pt x="802" y="65"/>
                  </a:lnTo>
                  <a:lnTo>
                    <a:pt x="820" y="57"/>
                  </a:lnTo>
                  <a:lnTo>
                    <a:pt x="837" y="50"/>
                  </a:lnTo>
                  <a:lnTo>
                    <a:pt x="852" y="42"/>
                  </a:lnTo>
                  <a:lnTo>
                    <a:pt x="868" y="36"/>
                  </a:lnTo>
                  <a:lnTo>
                    <a:pt x="881" y="29"/>
                  </a:lnTo>
                  <a:lnTo>
                    <a:pt x="895" y="25"/>
                  </a:lnTo>
                  <a:lnTo>
                    <a:pt x="908" y="19"/>
                  </a:lnTo>
                  <a:lnTo>
                    <a:pt x="919" y="15"/>
                  </a:lnTo>
                  <a:lnTo>
                    <a:pt x="931" y="11"/>
                  </a:lnTo>
                  <a:lnTo>
                    <a:pt x="941" y="7"/>
                  </a:lnTo>
                  <a:lnTo>
                    <a:pt x="950" y="5"/>
                  </a:lnTo>
                  <a:lnTo>
                    <a:pt x="958" y="4"/>
                  </a:lnTo>
                  <a:lnTo>
                    <a:pt x="967" y="2"/>
                  </a:lnTo>
                  <a:lnTo>
                    <a:pt x="973" y="0"/>
                  </a:lnTo>
                  <a:lnTo>
                    <a:pt x="981" y="0"/>
                  </a:lnTo>
                  <a:lnTo>
                    <a:pt x="98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8"/>
            <p:cNvSpPr>
              <a:spLocks/>
            </p:cNvSpPr>
            <p:nvPr/>
          </p:nvSpPr>
          <p:spPr bwMode="auto">
            <a:xfrm>
              <a:off x="1652588" y="4111625"/>
              <a:ext cx="738187" cy="277813"/>
            </a:xfrm>
            <a:custGeom>
              <a:avLst/>
              <a:gdLst>
                <a:gd name="T0" fmla="*/ 2147483647 w 931"/>
                <a:gd name="T1" fmla="*/ 0 h 349"/>
                <a:gd name="T2" fmla="*/ 2147483647 w 931"/>
                <a:gd name="T3" fmla="*/ 2147483647 h 349"/>
                <a:gd name="T4" fmla="*/ 2147483647 w 931"/>
                <a:gd name="T5" fmla="*/ 2147483647 h 349"/>
                <a:gd name="T6" fmla="*/ 2147483647 w 931"/>
                <a:gd name="T7" fmla="*/ 2147483647 h 349"/>
                <a:gd name="T8" fmla="*/ 2147483647 w 931"/>
                <a:gd name="T9" fmla="*/ 2147483647 h 349"/>
                <a:gd name="T10" fmla="*/ 2147483647 w 931"/>
                <a:gd name="T11" fmla="*/ 2147483647 h 349"/>
                <a:gd name="T12" fmla="*/ 2147483647 w 931"/>
                <a:gd name="T13" fmla="*/ 2147483647 h 349"/>
                <a:gd name="T14" fmla="*/ 2147483647 w 931"/>
                <a:gd name="T15" fmla="*/ 2147483647 h 349"/>
                <a:gd name="T16" fmla="*/ 2147483647 w 931"/>
                <a:gd name="T17" fmla="*/ 2147483647 h 349"/>
                <a:gd name="T18" fmla="*/ 2147483647 w 931"/>
                <a:gd name="T19" fmla="*/ 2147483647 h 349"/>
                <a:gd name="T20" fmla="*/ 2147483647 w 931"/>
                <a:gd name="T21" fmla="*/ 2147483647 h 349"/>
                <a:gd name="T22" fmla="*/ 2147483647 w 931"/>
                <a:gd name="T23" fmla="*/ 2147483647 h 349"/>
                <a:gd name="T24" fmla="*/ 2147483647 w 931"/>
                <a:gd name="T25" fmla="*/ 2147483647 h 349"/>
                <a:gd name="T26" fmla="*/ 2147483647 w 931"/>
                <a:gd name="T27" fmla="*/ 2147483647 h 349"/>
                <a:gd name="T28" fmla="*/ 2147483647 w 931"/>
                <a:gd name="T29" fmla="*/ 2147483647 h 349"/>
                <a:gd name="T30" fmla="*/ 2147483647 w 931"/>
                <a:gd name="T31" fmla="*/ 2147483647 h 349"/>
                <a:gd name="T32" fmla="*/ 2147483647 w 931"/>
                <a:gd name="T33" fmla="*/ 2147483647 h 349"/>
                <a:gd name="T34" fmla="*/ 2147483647 w 931"/>
                <a:gd name="T35" fmla="*/ 2147483647 h 349"/>
                <a:gd name="T36" fmla="*/ 2147483647 w 931"/>
                <a:gd name="T37" fmla="*/ 2147483647 h 349"/>
                <a:gd name="T38" fmla="*/ 2147483647 w 931"/>
                <a:gd name="T39" fmla="*/ 2147483647 h 349"/>
                <a:gd name="T40" fmla="*/ 2147483647 w 931"/>
                <a:gd name="T41" fmla="*/ 2147483647 h 349"/>
                <a:gd name="T42" fmla="*/ 2147483647 w 931"/>
                <a:gd name="T43" fmla="*/ 2147483647 h 349"/>
                <a:gd name="T44" fmla="*/ 2147483647 w 931"/>
                <a:gd name="T45" fmla="*/ 2147483647 h 349"/>
                <a:gd name="T46" fmla="*/ 2147483647 w 931"/>
                <a:gd name="T47" fmla="*/ 2147483647 h 349"/>
                <a:gd name="T48" fmla="*/ 2147483647 w 931"/>
                <a:gd name="T49" fmla="*/ 2147483647 h 349"/>
                <a:gd name="T50" fmla="*/ 2147483647 w 931"/>
                <a:gd name="T51" fmla="*/ 2147483647 h 349"/>
                <a:gd name="T52" fmla="*/ 2147483647 w 931"/>
                <a:gd name="T53" fmla="*/ 2147483647 h 349"/>
                <a:gd name="T54" fmla="*/ 2147483647 w 931"/>
                <a:gd name="T55" fmla="*/ 2147483647 h 349"/>
                <a:gd name="T56" fmla="*/ 2147483647 w 931"/>
                <a:gd name="T57" fmla="*/ 2147483647 h 349"/>
                <a:gd name="T58" fmla="*/ 2147483647 w 931"/>
                <a:gd name="T59" fmla="*/ 2147483647 h 349"/>
                <a:gd name="T60" fmla="*/ 2147483647 w 931"/>
                <a:gd name="T61" fmla="*/ 2147483647 h 349"/>
                <a:gd name="T62" fmla="*/ 2147483647 w 931"/>
                <a:gd name="T63" fmla="*/ 2147483647 h 349"/>
                <a:gd name="T64" fmla="*/ 2147483647 w 931"/>
                <a:gd name="T65" fmla="*/ 2147483647 h 349"/>
                <a:gd name="T66" fmla="*/ 2147483647 w 931"/>
                <a:gd name="T67" fmla="*/ 2147483647 h 349"/>
                <a:gd name="T68" fmla="*/ 2147483647 w 931"/>
                <a:gd name="T69" fmla="*/ 2147483647 h 349"/>
                <a:gd name="T70" fmla="*/ 0 w 931"/>
                <a:gd name="T71" fmla="*/ 2147483647 h 349"/>
                <a:gd name="T72" fmla="*/ 0 w 931"/>
                <a:gd name="T73" fmla="*/ 2147483647 h 349"/>
                <a:gd name="T74" fmla="*/ 2147483647 w 931"/>
                <a:gd name="T75" fmla="*/ 2147483647 h 349"/>
                <a:gd name="T76" fmla="*/ 2147483647 w 931"/>
                <a:gd name="T77" fmla="*/ 2147483647 h 349"/>
                <a:gd name="T78" fmla="*/ 2147483647 w 931"/>
                <a:gd name="T79" fmla="*/ 2147483647 h 349"/>
                <a:gd name="T80" fmla="*/ 2147483647 w 931"/>
                <a:gd name="T81" fmla="*/ 2147483647 h 349"/>
                <a:gd name="T82" fmla="*/ 2147483647 w 931"/>
                <a:gd name="T83" fmla="*/ 2147483647 h 349"/>
                <a:gd name="T84" fmla="*/ 2147483647 w 931"/>
                <a:gd name="T85" fmla="*/ 2147483647 h 349"/>
                <a:gd name="T86" fmla="*/ 2147483647 w 931"/>
                <a:gd name="T87" fmla="*/ 2147483647 h 349"/>
                <a:gd name="T88" fmla="*/ 2147483647 w 931"/>
                <a:gd name="T89" fmla="*/ 2147483647 h 349"/>
                <a:gd name="T90" fmla="*/ 2147483647 w 931"/>
                <a:gd name="T91" fmla="*/ 2147483647 h 349"/>
                <a:gd name="T92" fmla="*/ 2147483647 w 931"/>
                <a:gd name="T93" fmla="*/ 0 h 349"/>
                <a:gd name="T94" fmla="*/ 2147483647 w 931"/>
                <a:gd name="T95" fmla="*/ 0 h 34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31"/>
                <a:gd name="T145" fmla="*/ 0 h 349"/>
                <a:gd name="T146" fmla="*/ 931 w 931"/>
                <a:gd name="T147" fmla="*/ 349 h 34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31" h="349">
                  <a:moveTo>
                    <a:pt x="632" y="0"/>
                  </a:moveTo>
                  <a:lnTo>
                    <a:pt x="637" y="0"/>
                  </a:lnTo>
                  <a:lnTo>
                    <a:pt x="643" y="0"/>
                  </a:lnTo>
                  <a:lnTo>
                    <a:pt x="651" y="0"/>
                  </a:lnTo>
                  <a:lnTo>
                    <a:pt x="659" y="2"/>
                  </a:lnTo>
                  <a:lnTo>
                    <a:pt x="666" y="2"/>
                  </a:lnTo>
                  <a:lnTo>
                    <a:pt x="676" y="3"/>
                  </a:lnTo>
                  <a:lnTo>
                    <a:pt x="687" y="5"/>
                  </a:lnTo>
                  <a:lnTo>
                    <a:pt x="697" y="9"/>
                  </a:lnTo>
                  <a:lnTo>
                    <a:pt x="708" y="11"/>
                  </a:lnTo>
                  <a:lnTo>
                    <a:pt x="722" y="13"/>
                  </a:lnTo>
                  <a:lnTo>
                    <a:pt x="733" y="17"/>
                  </a:lnTo>
                  <a:lnTo>
                    <a:pt x="747" y="21"/>
                  </a:lnTo>
                  <a:lnTo>
                    <a:pt x="762" y="25"/>
                  </a:lnTo>
                  <a:lnTo>
                    <a:pt x="778" y="28"/>
                  </a:lnTo>
                  <a:lnTo>
                    <a:pt x="793" y="32"/>
                  </a:lnTo>
                  <a:lnTo>
                    <a:pt x="808" y="38"/>
                  </a:lnTo>
                  <a:lnTo>
                    <a:pt x="824" y="44"/>
                  </a:lnTo>
                  <a:lnTo>
                    <a:pt x="837" y="51"/>
                  </a:lnTo>
                  <a:lnTo>
                    <a:pt x="851" y="57"/>
                  </a:lnTo>
                  <a:lnTo>
                    <a:pt x="862" y="63"/>
                  </a:lnTo>
                  <a:lnTo>
                    <a:pt x="874" y="69"/>
                  </a:lnTo>
                  <a:lnTo>
                    <a:pt x="883" y="75"/>
                  </a:lnTo>
                  <a:lnTo>
                    <a:pt x="893" y="80"/>
                  </a:lnTo>
                  <a:lnTo>
                    <a:pt x="900" y="86"/>
                  </a:lnTo>
                  <a:lnTo>
                    <a:pt x="908" y="92"/>
                  </a:lnTo>
                  <a:lnTo>
                    <a:pt x="914" y="98"/>
                  </a:lnTo>
                  <a:lnTo>
                    <a:pt x="920" y="101"/>
                  </a:lnTo>
                  <a:lnTo>
                    <a:pt x="923" y="107"/>
                  </a:lnTo>
                  <a:lnTo>
                    <a:pt x="927" y="111"/>
                  </a:lnTo>
                  <a:lnTo>
                    <a:pt x="929" y="117"/>
                  </a:lnTo>
                  <a:lnTo>
                    <a:pt x="931" y="121"/>
                  </a:lnTo>
                  <a:lnTo>
                    <a:pt x="931" y="124"/>
                  </a:lnTo>
                  <a:lnTo>
                    <a:pt x="929" y="132"/>
                  </a:lnTo>
                  <a:lnTo>
                    <a:pt x="929" y="138"/>
                  </a:lnTo>
                  <a:lnTo>
                    <a:pt x="925" y="146"/>
                  </a:lnTo>
                  <a:lnTo>
                    <a:pt x="922" y="153"/>
                  </a:lnTo>
                  <a:lnTo>
                    <a:pt x="916" y="159"/>
                  </a:lnTo>
                  <a:lnTo>
                    <a:pt x="910" y="165"/>
                  </a:lnTo>
                  <a:lnTo>
                    <a:pt x="902" y="172"/>
                  </a:lnTo>
                  <a:lnTo>
                    <a:pt x="893" y="178"/>
                  </a:lnTo>
                  <a:lnTo>
                    <a:pt x="883" y="184"/>
                  </a:lnTo>
                  <a:lnTo>
                    <a:pt x="872" y="190"/>
                  </a:lnTo>
                  <a:lnTo>
                    <a:pt x="860" y="194"/>
                  </a:lnTo>
                  <a:lnTo>
                    <a:pt x="847" y="199"/>
                  </a:lnTo>
                  <a:lnTo>
                    <a:pt x="831" y="203"/>
                  </a:lnTo>
                  <a:lnTo>
                    <a:pt x="816" y="209"/>
                  </a:lnTo>
                  <a:lnTo>
                    <a:pt x="799" y="213"/>
                  </a:lnTo>
                  <a:lnTo>
                    <a:pt x="781" y="217"/>
                  </a:lnTo>
                  <a:lnTo>
                    <a:pt x="745" y="226"/>
                  </a:lnTo>
                  <a:lnTo>
                    <a:pt x="728" y="232"/>
                  </a:lnTo>
                  <a:lnTo>
                    <a:pt x="710" y="236"/>
                  </a:lnTo>
                  <a:lnTo>
                    <a:pt x="695" y="240"/>
                  </a:lnTo>
                  <a:lnTo>
                    <a:pt x="678" y="243"/>
                  </a:lnTo>
                  <a:lnTo>
                    <a:pt x="662" y="247"/>
                  </a:lnTo>
                  <a:lnTo>
                    <a:pt x="649" y="249"/>
                  </a:lnTo>
                  <a:lnTo>
                    <a:pt x="641" y="251"/>
                  </a:lnTo>
                  <a:lnTo>
                    <a:pt x="636" y="253"/>
                  </a:lnTo>
                  <a:lnTo>
                    <a:pt x="626" y="255"/>
                  </a:lnTo>
                  <a:lnTo>
                    <a:pt x="616" y="259"/>
                  </a:lnTo>
                  <a:lnTo>
                    <a:pt x="607" y="261"/>
                  </a:lnTo>
                  <a:lnTo>
                    <a:pt x="593" y="265"/>
                  </a:lnTo>
                  <a:lnTo>
                    <a:pt x="580" y="268"/>
                  </a:lnTo>
                  <a:lnTo>
                    <a:pt x="566" y="274"/>
                  </a:lnTo>
                  <a:lnTo>
                    <a:pt x="549" y="278"/>
                  </a:lnTo>
                  <a:lnTo>
                    <a:pt x="532" y="284"/>
                  </a:lnTo>
                  <a:lnTo>
                    <a:pt x="515" y="290"/>
                  </a:lnTo>
                  <a:lnTo>
                    <a:pt x="495" y="295"/>
                  </a:lnTo>
                  <a:lnTo>
                    <a:pt x="474" y="301"/>
                  </a:lnTo>
                  <a:lnTo>
                    <a:pt x="451" y="309"/>
                  </a:lnTo>
                  <a:lnTo>
                    <a:pt x="428" y="314"/>
                  </a:lnTo>
                  <a:lnTo>
                    <a:pt x="405" y="322"/>
                  </a:lnTo>
                  <a:lnTo>
                    <a:pt x="378" y="330"/>
                  </a:lnTo>
                  <a:lnTo>
                    <a:pt x="353" y="336"/>
                  </a:lnTo>
                  <a:lnTo>
                    <a:pt x="342" y="337"/>
                  </a:lnTo>
                  <a:lnTo>
                    <a:pt x="330" y="339"/>
                  </a:lnTo>
                  <a:lnTo>
                    <a:pt x="321" y="341"/>
                  </a:lnTo>
                  <a:lnTo>
                    <a:pt x="311" y="343"/>
                  </a:lnTo>
                  <a:lnTo>
                    <a:pt x="301" y="345"/>
                  </a:lnTo>
                  <a:lnTo>
                    <a:pt x="292" y="345"/>
                  </a:lnTo>
                  <a:lnTo>
                    <a:pt x="282" y="347"/>
                  </a:lnTo>
                  <a:lnTo>
                    <a:pt x="275" y="347"/>
                  </a:lnTo>
                  <a:lnTo>
                    <a:pt x="267" y="349"/>
                  </a:lnTo>
                  <a:lnTo>
                    <a:pt x="261" y="349"/>
                  </a:lnTo>
                  <a:lnTo>
                    <a:pt x="255" y="349"/>
                  </a:lnTo>
                  <a:lnTo>
                    <a:pt x="250" y="349"/>
                  </a:lnTo>
                  <a:lnTo>
                    <a:pt x="227" y="349"/>
                  </a:lnTo>
                  <a:lnTo>
                    <a:pt x="206" y="347"/>
                  </a:lnTo>
                  <a:lnTo>
                    <a:pt x="182" y="347"/>
                  </a:lnTo>
                  <a:lnTo>
                    <a:pt x="163" y="345"/>
                  </a:lnTo>
                  <a:lnTo>
                    <a:pt x="142" y="341"/>
                  </a:lnTo>
                  <a:lnTo>
                    <a:pt x="123" y="337"/>
                  </a:lnTo>
                  <a:lnTo>
                    <a:pt x="106" y="334"/>
                  </a:lnTo>
                  <a:lnTo>
                    <a:pt x="88" y="330"/>
                  </a:lnTo>
                  <a:lnTo>
                    <a:pt x="77" y="324"/>
                  </a:lnTo>
                  <a:lnTo>
                    <a:pt x="67" y="318"/>
                  </a:lnTo>
                  <a:lnTo>
                    <a:pt x="58" y="314"/>
                  </a:lnTo>
                  <a:lnTo>
                    <a:pt x="48" y="309"/>
                  </a:lnTo>
                  <a:lnTo>
                    <a:pt x="40" y="303"/>
                  </a:lnTo>
                  <a:lnTo>
                    <a:pt x="33" y="299"/>
                  </a:lnTo>
                  <a:lnTo>
                    <a:pt x="27" y="293"/>
                  </a:lnTo>
                  <a:lnTo>
                    <a:pt x="21" y="288"/>
                  </a:lnTo>
                  <a:lnTo>
                    <a:pt x="15" y="284"/>
                  </a:lnTo>
                  <a:lnTo>
                    <a:pt x="12" y="278"/>
                  </a:lnTo>
                  <a:lnTo>
                    <a:pt x="8" y="272"/>
                  </a:lnTo>
                  <a:lnTo>
                    <a:pt x="6" y="266"/>
                  </a:lnTo>
                  <a:lnTo>
                    <a:pt x="2" y="261"/>
                  </a:lnTo>
                  <a:lnTo>
                    <a:pt x="0" y="255"/>
                  </a:lnTo>
                  <a:lnTo>
                    <a:pt x="0" y="249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2" y="226"/>
                  </a:lnTo>
                  <a:lnTo>
                    <a:pt x="4" y="220"/>
                  </a:lnTo>
                  <a:lnTo>
                    <a:pt x="10" y="213"/>
                  </a:lnTo>
                  <a:lnTo>
                    <a:pt x="14" y="207"/>
                  </a:lnTo>
                  <a:lnTo>
                    <a:pt x="21" y="201"/>
                  </a:lnTo>
                  <a:lnTo>
                    <a:pt x="27" y="197"/>
                  </a:lnTo>
                  <a:lnTo>
                    <a:pt x="37" y="192"/>
                  </a:lnTo>
                  <a:lnTo>
                    <a:pt x="46" y="188"/>
                  </a:lnTo>
                  <a:lnTo>
                    <a:pt x="58" y="184"/>
                  </a:lnTo>
                  <a:lnTo>
                    <a:pt x="69" y="180"/>
                  </a:lnTo>
                  <a:lnTo>
                    <a:pt x="81" y="178"/>
                  </a:lnTo>
                  <a:lnTo>
                    <a:pt x="96" y="176"/>
                  </a:lnTo>
                  <a:lnTo>
                    <a:pt x="110" y="174"/>
                  </a:lnTo>
                  <a:lnTo>
                    <a:pt x="127" y="172"/>
                  </a:lnTo>
                  <a:lnTo>
                    <a:pt x="144" y="170"/>
                  </a:lnTo>
                  <a:lnTo>
                    <a:pt x="198" y="155"/>
                  </a:lnTo>
                  <a:lnTo>
                    <a:pt x="252" y="140"/>
                  </a:lnTo>
                  <a:lnTo>
                    <a:pt x="303" y="122"/>
                  </a:lnTo>
                  <a:lnTo>
                    <a:pt x="357" y="105"/>
                  </a:lnTo>
                  <a:lnTo>
                    <a:pt x="409" y="88"/>
                  </a:lnTo>
                  <a:lnTo>
                    <a:pt x="461" y="67"/>
                  </a:lnTo>
                  <a:lnTo>
                    <a:pt x="513" y="48"/>
                  </a:lnTo>
                  <a:lnTo>
                    <a:pt x="564" y="25"/>
                  </a:lnTo>
                  <a:lnTo>
                    <a:pt x="578" y="19"/>
                  </a:lnTo>
                  <a:lnTo>
                    <a:pt x="591" y="13"/>
                  </a:lnTo>
                  <a:lnTo>
                    <a:pt x="601" y="7"/>
                  </a:lnTo>
                  <a:lnTo>
                    <a:pt x="611" y="3"/>
                  </a:lnTo>
                  <a:lnTo>
                    <a:pt x="618" y="2"/>
                  </a:lnTo>
                  <a:lnTo>
                    <a:pt x="624" y="0"/>
                  </a:lnTo>
                  <a:lnTo>
                    <a:pt x="628" y="0"/>
                  </a:lnTo>
                  <a:lnTo>
                    <a:pt x="63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9"/>
            <p:cNvSpPr>
              <a:spLocks/>
            </p:cNvSpPr>
            <p:nvPr/>
          </p:nvSpPr>
          <p:spPr bwMode="auto">
            <a:xfrm>
              <a:off x="1652588" y="4656138"/>
              <a:ext cx="738187" cy="266700"/>
            </a:xfrm>
            <a:custGeom>
              <a:avLst/>
              <a:gdLst>
                <a:gd name="T0" fmla="*/ 2147483647 w 931"/>
                <a:gd name="T1" fmla="*/ 0 h 336"/>
                <a:gd name="T2" fmla="*/ 2147483647 w 931"/>
                <a:gd name="T3" fmla="*/ 2147483647 h 336"/>
                <a:gd name="T4" fmla="*/ 2147483647 w 931"/>
                <a:gd name="T5" fmla="*/ 2147483647 h 336"/>
                <a:gd name="T6" fmla="*/ 2147483647 w 931"/>
                <a:gd name="T7" fmla="*/ 2147483647 h 336"/>
                <a:gd name="T8" fmla="*/ 2147483647 w 931"/>
                <a:gd name="T9" fmla="*/ 2147483647 h 336"/>
                <a:gd name="T10" fmla="*/ 2147483647 w 931"/>
                <a:gd name="T11" fmla="*/ 2147483647 h 336"/>
                <a:gd name="T12" fmla="*/ 2147483647 w 931"/>
                <a:gd name="T13" fmla="*/ 2147483647 h 336"/>
                <a:gd name="T14" fmla="*/ 2147483647 w 931"/>
                <a:gd name="T15" fmla="*/ 2147483647 h 336"/>
                <a:gd name="T16" fmla="*/ 2147483647 w 931"/>
                <a:gd name="T17" fmla="*/ 2147483647 h 336"/>
                <a:gd name="T18" fmla="*/ 2147483647 w 931"/>
                <a:gd name="T19" fmla="*/ 2147483647 h 336"/>
                <a:gd name="T20" fmla="*/ 2147483647 w 931"/>
                <a:gd name="T21" fmla="*/ 2147483647 h 336"/>
                <a:gd name="T22" fmla="*/ 2147483647 w 931"/>
                <a:gd name="T23" fmla="*/ 2147483647 h 336"/>
                <a:gd name="T24" fmla="*/ 2147483647 w 931"/>
                <a:gd name="T25" fmla="*/ 2147483647 h 336"/>
                <a:gd name="T26" fmla="*/ 2147483647 w 931"/>
                <a:gd name="T27" fmla="*/ 2147483647 h 336"/>
                <a:gd name="T28" fmla="*/ 2147483647 w 931"/>
                <a:gd name="T29" fmla="*/ 2147483647 h 336"/>
                <a:gd name="T30" fmla="*/ 2147483647 w 931"/>
                <a:gd name="T31" fmla="*/ 2147483647 h 336"/>
                <a:gd name="T32" fmla="*/ 2147483647 w 931"/>
                <a:gd name="T33" fmla="*/ 2147483647 h 336"/>
                <a:gd name="T34" fmla="*/ 2147483647 w 931"/>
                <a:gd name="T35" fmla="*/ 2147483647 h 336"/>
                <a:gd name="T36" fmla="*/ 2147483647 w 931"/>
                <a:gd name="T37" fmla="*/ 2147483647 h 336"/>
                <a:gd name="T38" fmla="*/ 2147483647 w 931"/>
                <a:gd name="T39" fmla="*/ 2147483647 h 336"/>
                <a:gd name="T40" fmla="*/ 2147483647 w 931"/>
                <a:gd name="T41" fmla="*/ 2147483647 h 336"/>
                <a:gd name="T42" fmla="*/ 2147483647 w 931"/>
                <a:gd name="T43" fmla="*/ 2147483647 h 336"/>
                <a:gd name="T44" fmla="*/ 2147483647 w 931"/>
                <a:gd name="T45" fmla="*/ 2147483647 h 336"/>
                <a:gd name="T46" fmla="*/ 2147483647 w 931"/>
                <a:gd name="T47" fmla="*/ 2147483647 h 336"/>
                <a:gd name="T48" fmla="*/ 2147483647 w 931"/>
                <a:gd name="T49" fmla="*/ 2147483647 h 336"/>
                <a:gd name="T50" fmla="*/ 2147483647 w 931"/>
                <a:gd name="T51" fmla="*/ 2147483647 h 336"/>
                <a:gd name="T52" fmla="*/ 2147483647 w 931"/>
                <a:gd name="T53" fmla="*/ 2147483647 h 336"/>
                <a:gd name="T54" fmla="*/ 2147483647 w 931"/>
                <a:gd name="T55" fmla="*/ 2147483647 h 336"/>
                <a:gd name="T56" fmla="*/ 2147483647 w 931"/>
                <a:gd name="T57" fmla="*/ 2147483647 h 336"/>
                <a:gd name="T58" fmla="*/ 2147483647 w 931"/>
                <a:gd name="T59" fmla="*/ 2147483647 h 336"/>
                <a:gd name="T60" fmla="*/ 2147483647 w 931"/>
                <a:gd name="T61" fmla="*/ 2147483647 h 336"/>
                <a:gd name="T62" fmla="*/ 2147483647 w 931"/>
                <a:gd name="T63" fmla="*/ 2147483647 h 336"/>
                <a:gd name="T64" fmla="*/ 2147483647 w 931"/>
                <a:gd name="T65" fmla="*/ 2147483647 h 336"/>
                <a:gd name="T66" fmla="*/ 2147483647 w 931"/>
                <a:gd name="T67" fmla="*/ 2147483647 h 336"/>
                <a:gd name="T68" fmla="*/ 2147483647 w 931"/>
                <a:gd name="T69" fmla="*/ 2147483647 h 336"/>
                <a:gd name="T70" fmla="*/ 2147483647 w 931"/>
                <a:gd name="T71" fmla="*/ 2147483647 h 336"/>
                <a:gd name="T72" fmla="*/ 0 w 931"/>
                <a:gd name="T73" fmla="*/ 2147483647 h 336"/>
                <a:gd name="T74" fmla="*/ 2147483647 w 931"/>
                <a:gd name="T75" fmla="*/ 2147483647 h 336"/>
                <a:gd name="T76" fmla="*/ 2147483647 w 931"/>
                <a:gd name="T77" fmla="*/ 2147483647 h 336"/>
                <a:gd name="T78" fmla="*/ 2147483647 w 931"/>
                <a:gd name="T79" fmla="*/ 2147483647 h 336"/>
                <a:gd name="T80" fmla="*/ 2147483647 w 931"/>
                <a:gd name="T81" fmla="*/ 2147483647 h 336"/>
                <a:gd name="T82" fmla="*/ 2147483647 w 931"/>
                <a:gd name="T83" fmla="*/ 2147483647 h 336"/>
                <a:gd name="T84" fmla="*/ 2147483647 w 931"/>
                <a:gd name="T85" fmla="*/ 2147483647 h 336"/>
                <a:gd name="T86" fmla="*/ 2147483647 w 931"/>
                <a:gd name="T87" fmla="*/ 2147483647 h 336"/>
                <a:gd name="T88" fmla="*/ 2147483647 w 931"/>
                <a:gd name="T89" fmla="*/ 2147483647 h 336"/>
                <a:gd name="T90" fmla="*/ 2147483647 w 931"/>
                <a:gd name="T91" fmla="*/ 2147483647 h 336"/>
                <a:gd name="T92" fmla="*/ 2147483647 w 931"/>
                <a:gd name="T93" fmla="*/ 2147483647 h 336"/>
                <a:gd name="T94" fmla="*/ 2147483647 w 931"/>
                <a:gd name="T95" fmla="*/ 0 h 336"/>
                <a:gd name="T96" fmla="*/ 2147483647 w 931"/>
                <a:gd name="T97" fmla="*/ 0 h 3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31"/>
                <a:gd name="T148" fmla="*/ 0 h 336"/>
                <a:gd name="T149" fmla="*/ 931 w 931"/>
                <a:gd name="T150" fmla="*/ 336 h 3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31" h="336">
                  <a:moveTo>
                    <a:pt x="659" y="0"/>
                  </a:moveTo>
                  <a:lnTo>
                    <a:pt x="666" y="0"/>
                  </a:lnTo>
                  <a:lnTo>
                    <a:pt x="674" y="0"/>
                  </a:lnTo>
                  <a:lnTo>
                    <a:pt x="684" y="2"/>
                  </a:lnTo>
                  <a:lnTo>
                    <a:pt x="693" y="4"/>
                  </a:lnTo>
                  <a:lnTo>
                    <a:pt x="703" y="6"/>
                  </a:lnTo>
                  <a:lnTo>
                    <a:pt x="712" y="9"/>
                  </a:lnTo>
                  <a:lnTo>
                    <a:pt x="722" y="13"/>
                  </a:lnTo>
                  <a:lnTo>
                    <a:pt x="733" y="17"/>
                  </a:lnTo>
                  <a:lnTo>
                    <a:pt x="745" y="23"/>
                  </a:lnTo>
                  <a:lnTo>
                    <a:pt x="756" y="29"/>
                  </a:lnTo>
                  <a:lnTo>
                    <a:pt x="770" y="34"/>
                  </a:lnTo>
                  <a:lnTo>
                    <a:pt x="781" y="40"/>
                  </a:lnTo>
                  <a:lnTo>
                    <a:pt x="795" y="48"/>
                  </a:lnTo>
                  <a:lnTo>
                    <a:pt x="808" y="56"/>
                  </a:lnTo>
                  <a:lnTo>
                    <a:pt x="822" y="63"/>
                  </a:lnTo>
                  <a:lnTo>
                    <a:pt x="837" y="73"/>
                  </a:lnTo>
                  <a:lnTo>
                    <a:pt x="849" y="80"/>
                  </a:lnTo>
                  <a:lnTo>
                    <a:pt x="858" y="90"/>
                  </a:lnTo>
                  <a:lnTo>
                    <a:pt x="868" y="98"/>
                  </a:lnTo>
                  <a:lnTo>
                    <a:pt x="877" y="105"/>
                  </a:lnTo>
                  <a:lnTo>
                    <a:pt x="885" y="113"/>
                  </a:lnTo>
                  <a:lnTo>
                    <a:pt x="893" y="121"/>
                  </a:lnTo>
                  <a:lnTo>
                    <a:pt x="900" y="128"/>
                  </a:lnTo>
                  <a:lnTo>
                    <a:pt x="906" y="136"/>
                  </a:lnTo>
                  <a:lnTo>
                    <a:pt x="912" y="144"/>
                  </a:lnTo>
                  <a:lnTo>
                    <a:pt x="918" y="152"/>
                  </a:lnTo>
                  <a:lnTo>
                    <a:pt x="922" y="157"/>
                  </a:lnTo>
                  <a:lnTo>
                    <a:pt x="925" y="165"/>
                  </a:lnTo>
                  <a:lnTo>
                    <a:pt x="927" y="171"/>
                  </a:lnTo>
                  <a:lnTo>
                    <a:pt x="929" y="178"/>
                  </a:lnTo>
                  <a:lnTo>
                    <a:pt x="931" y="184"/>
                  </a:lnTo>
                  <a:lnTo>
                    <a:pt x="931" y="192"/>
                  </a:lnTo>
                  <a:lnTo>
                    <a:pt x="931" y="200"/>
                  </a:lnTo>
                  <a:lnTo>
                    <a:pt x="929" y="209"/>
                  </a:lnTo>
                  <a:lnTo>
                    <a:pt x="925" y="215"/>
                  </a:lnTo>
                  <a:lnTo>
                    <a:pt x="922" y="221"/>
                  </a:lnTo>
                  <a:lnTo>
                    <a:pt x="918" y="224"/>
                  </a:lnTo>
                  <a:lnTo>
                    <a:pt x="912" y="228"/>
                  </a:lnTo>
                  <a:lnTo>
                    <a:pt x="906" y="230"/>
                  </a:lnTo>
                  <a:lnTo>
                    <a:pt x="899" y="230"/>
                  </a:lnTo>
                  <a:lnTo>
                    <a:pt x="864" y="230"/>
                  </a:lnTo>
                  <a:lnTo>
                    <a:pt x="833" y="232"/>
                  </a:lnTo>
                  <a:lnTo>
                    <a:pt x="803" y="234"/>
                  </a:lnTo>
                  <a:lnTo>
                    <a:pt x="772" y="236"/>
                  </a:lnTo>
                  <a:lnTo>
                    <a:pt x="743" y="240"/>
                  </a:lnTo>
                  <a:lnTo>
                    <a:pt x="714" y="244"/>
                  </a:lnTo>
                  <a:lnTo>
                    <a:pt x="685" y="249"/>
                  </a:lnTo>
                  <a:lnTo>
                    <a:pt x="659" y="257"/>
                  </a:lnTo>
                  <a:lnTo>
                    <a:pt x="639" y="261"/>
                  </a:lnTo>
                  <a:lnTo>
                    <a:pt x="618" y="265"/>
                  </a:lnTo>
                  <a:lnTo>
                    <a:pt x="599" y="269"/>
                  </a:lnTo>
                  <a:lnTo>
                    <a:pt x="582" y="271"/>
                  </a:lnTo>
                  <a:lnTo>
                    <a:pt x="563" y="274"/>
                  </a:lnTo>
                  <a:lnTo>
                    <a:pt x="545" y="278"/>
                  </a:lnTo>
                  <a:lnTo>
                    <a:pt x="530" y="280"/>
                  </a:lnTo>
                  <a:lnTo>
                    <a:pt x="515" y="284"/>
                  </a:lnTo>
                  <a:lnTo>
                    <a:pt x="499" y="286"/>
                  </a:lnTo>
                  <a:lnTo>
                    <a:pt x="484" y="290"/>
                  </a:lnTo>
                  <a:lnTo>
                    <a:pt x="470" y="292"/>
                  </a:lnTo>
                  <a:lnTo>
                    <a:pt x="457" y="294"/>
                  </a:lnTo>
                  <a:lnTo>
                    <a:pt x="444" y="295"/>
                  </a:lnTo>
                  <a:lnTo>
                    <a:pt x="432" y="297"/>
                  </a:lnTo>
                  <a:lnTo>
                    <a:pt x="421" y="299"/>
                  </a:lnTo>
                  <a:lnTo>
                    <a:pt x="409" y="301"/>
                  </a:lnTo>
                  <a:lnTo>
                    <a:pt x="399" y="303"/>
                  </a:lnTo>
                  <a:lnTo>
                    <a:pt x="390" y="305"/>
                  </a:lnTo>
                  <a:lnTo>
                    <a:pt x="382" y="307"/>
                  </a:lnTo>
                  <a:lnTo>
                    <a:pt x="373" y="309"/>
                  </a:lnTo>
                  <a:lnTo>
                    <a:pt x="367" y="309"/>
                  </a:lnTo>
                  <a:lnTo>
                    <a:pt x="359" y="311"/>
                  </a:lnTo>
                  <a:lnTo>
                    <a:pt x="353" y="313"/>
                  </a:lnTo>
                  <a:lnTo>
                    <a:pt x="348" y="313"/>
                  </a:lnTo>
                  <a:lnTo>
                    <a:pt x="342" y="315"/>
                  </a:lnTo>
                  <a:lnTo>
                    <a:pt x="338" y="315"/>
                  </a:lnTo>
                  <a:lnTo>
                    <a:pt x="334" y="315"/>
                  </a:lnTo>
                  <a:lnTo>
                    <a:pt x="332" y="317"/>
                  </a:lnTo>
                  <a:lnTo>
                    <a:pt x="330" y="317"/>
                  </a:lnTo>
                  <a:lnTo>
                    <a:pt x="328" y="317"/>
                  </a:lnTo>
                  <a:lnTo>
                    <a:pt x="326" y="317"/>
                  </a:lnTo>
                  <a:lnTo>
                    <a:pt x="303" y="320"/>
                  </a:lnTo>
                  <a:lnTo>
                    <a:pt x="282" y="326"/>
                  </a:lnTo>
                  <a:lnTo>
                    <a:pt x="263" y="328"/>
                  </a:lnTo>
                  <a:lnTo>
                    <a:pt x="244" y="332"/>
                  </a:lnTo>
                  <a:lnTo>
                    <a:pt x="227" y="334"/>
                  </a:lnTo>
                  <a:lnTo>
                    <a:pt x="211" y="336"/>
                  </a:lnTo>
                  <a:lnTo>
                    <a:pt x="196" y="336"/>
                  </a:lnTo>
                  <a:lnTo>
                    <a:pt x="182" y="336"/>
                  </a:lnTo>
                  <a:lnTo>
                    <a:pt x="169" y="336"/>
                  </a:lnTo>
                  <a:lnTo>
                    <a:pt x="158" y="336"/>
                  </a:lnTo>
                  <a:lnTo>
                    <a:pt x="144" y="336"/>
                  </a:lnTo>
                  <a:lnTo>
                    <a:pt x="133" y="334"/>
                  </a:lnTo>
                  <a:lnTo>
                    <a:pt x="123" y="332"/>
                  </a:lnTo>
                  <a:lnTo>
                    <a:pt x="113" y="330"/>
                  </a:lnTo>
                  <a:lnTo>
                    <a:pt x="104" y="328"/>
                  </a:lnTo>
                  <a:lnTo>
                    <a:pt x="94" y="326"/>
                  </a:lnTo>
                  <a:lnTo>
                    <a:pt x="85" y="322"/>
                  </a:lnTo>
                  <a:lnTo>
                    <a:pt x="77" y="319"/>
                  </a:lnTo>
                  <a:lnTo>
                    <a:pt x="69" y="315"/>
                  </a:lnTo>
                  <a:lnTo>
                    <a:pt x="62" y="311"/>
                  </a:lnTo>
                  <a:lnTo>
                    <a:pt x="50" y="301"/>
                  </a:lnTo>
                  <a:lnTo>
                    <a:pt x="38" y="290"/>
                  </a:lnTo>
                  <a:lnTo>
                    <a:pt x="29" y="278"/>
                  </a:lnTo>
                  <a:lnTo>
                    <a:pt x="21" y="265"/>
                  </a:lnTo>
                  <a:lnTo>
                    <a:pt x="14" y="253"/>
                  </a:lnTo>
                  <a:lnTo>
                    <a:pt x="10" y="242"/>
                  </a:lnTo>
                  <a:lnTo>
                    <a:pt x="4" y="230"/>
                  </a:lnTo>
                  <a:lnTo>
                    <a:pt x="2" y="219"/>
                  </a:lnTo>
                  <a:lnTo>
                    <a:pt x="0" y="207"/>
                  </a:lnTo>
                  <a:lnTo>
                    <a:pt x="0" y="198"/>
                  </a:lnTo>
                  <a:lnTo>
                    <a:pt x="0" y="190"/>
                  </a:lnTo>
                  <a:lnTo>
                    <a:pt x="0" y="184"/>
                  </a:lnTo>
                  <a:lnTo>
                    <a:pt x="2" y="176"/>
                  </a:lnTo>
                  <a:lnTo>
                    <a:pt x="4" y="171"/>
                  </a:lnTo>
                  <a:lnTo>
                    <a:pt x="6" y="167"/>
                  </a:lnTo>
                  <a:lnTo>
                    <a:pt x="8" y="161"/>
                  </a:lnTo>
                  <a:lnTo>
                    <a:pt x="15" y="153"/>
                  </a:lnTo>
                  <a:lnTo>
                    <a:pt x="25" y="146"/>
                  </a:lnTo>
                  <a:lnTo>
                    <a:pt x="35" y="142"/>
                  </a:lnTo>
                  <a:lnTo>
                    <a:pt x="46" y="140"/>
                  </a:lnTo>
                  <a:lnTo>
                    <a:pt x="62" y="138"/>
                  </a:lnTo>
                  <a:lnTo>
                    <a:pt x="121" y="130"/>
                  </a:lnTo>
                  <a:lnTo>
                    <a:pt x="179" y="121"/>
                  </a:lnTo>
                  <a:lnTo>
                    <a:pt x="234" y="109"/>
                  </a:lnTo>
                  <a:lnTo>
                    <a:pt x="290" y="98"/>
                  </a:lnTo>
                  <a:lnTo>
                    <a:pt x="346" y="86"/>
                  </a:lnTo>
                  <a:lnTo>
                    <a:pt x="399" y="71"/>
                  </a:lnTo>
                  <a:lnTo>
                    <a:pt x="451" y="56"/>
                  </a:lnTo>
                  <a:lnTo>
                    <a:pt x="505" y="38"/>
                  </a:lnTo>
                  <a:lnTo>
                    <a:pt x="518" y="34"/>
                  </a:lnTo>
                  <a:lnTo>
                    <a:pt x="532" y="29"/>
                  </a:lnTo>
                  <a:lnTo>
                    <a:pt x="545" y="25"/>
                  </a:lnTo>
                  <a:lnTo>
                    <a:pt x="557" y="21"/>
                  </a:lnTo>
                  <a:lnTo>
                    <a:pt x="568" y="17"/>
                  </a:lnTo>
                  <a:lnTo>
                    <a:pt x="580" y="15"/>
                  </a:lnTo>
                  <a:lnTo>
                    <a:pt x="589" y="11"/>
                  </a:lnTo>
                  <a:lnTo>
                    <a:pt x="601" y="9"/>
                  </a:lnTo>
                  <a:lnTo>
                    <a:pt x="611" y="6"/>
                  </a:lnTo>
                  <a:lnTo>
                    <a:pt x="618" y="4"/>
                  </a:lnTo>
                  <a:lnTo>
                    <a:pt x="626" y="4"/>
                  </a:lnTo>
                  <a:lnTo>
                    <a:pt x="634" y="2"/>
                  </a:lnTo>
                  <a:lnTo>
                    <a:pt x="641" y="0"/>
                  </a:lnTo>
                  <a:lnTo>
                    <a:pt x="647" y="0"/>
                  </a:lnTo>
                  <a:lnTo>
                    <a:pt x="653" y="0"/>
                  </a:lnTo>
                  <a:lnTo>
                    <a:pt x="65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30"/>
            <p:cNvSpPr>
              <a:spLocks/>
            </p:cNvSpPr>
            <p:nvPr/>
          </p:nvSpPr>
          <p:spPr bwMode="auto">
            <a:xfrm>
              <a:off x="1423988" y="3706813"/>
              <a:ext cx="1001712" cy="2540000"/>
            </a:xfrm>
            <a:custGeom>
              <a:avLst/>
              <a:gdLst>
                <a:gd name="T0" fmla="*/ 2147483647 w 1263"/>
                <a:gd name="T1" fmla="*/ 2147483647 h 3200"/>
                <a:gd name="T2" fmla="*/ 2147483647 w 1263"/>
                <a:gd name="T3" fmla="*/ 2147483647 h 3200"/>
                <a:gd name="T4" fmla="*/ 2147483647 w 1263"/>
                <a:gd name="T5" fmla="*/ 2147483647 h 3200"/>
                <a:gd name="T6" fmla="*/ 2147483647 w 1263"/>
                <a:gd name="T7" fmla="*/ 2147483647 h 3200"/>
                <a:gd name="T8" fmla="*/ 2147483647 w 1263"/>
                <a:gd name="T9" fmla="*/ 2147483647 h 3200"/>
                <a:gd name="T10" fmla="*/ 2147483647 w 1263"/>
                <a:gd name="T11" fmla="*/ 2147483647 h 3200"/>
                <a:gd name="T12" fmla="*/ 2147483647 w 1263"/>
                <a:gd name="T13" fmla="*/ 2147483647 h 3200"/>
                <a:gd name="T14" fmla="*/ 2147483647 w 1263"/>
                <a:gd name="T15" fmla="*/ 2147483647 h 3200"/>
                <a:gd name="T16" fmla="*/ 2147483647 w 1263"/>
                <a:gd name="T17" fmla="*/ 2147483647 h 3200"/>
                <a:gd name="T18" fmla="*/ 2147483647 w 1263"/>
                <a:gd name="T19" fmla="*/ 2147483647 h 3200"/>
                <a:gd name="T20" fmla="*/ 2147483647 w 1263"/>
                <a:gd name="T21" fmla="*/ 2147483647 h 3200"/>
                <a:gd name="T22" fmla="*/ 2147483647 w 1263"/>
                <a:gd name="T23" fmla="*/ 2147483647 h 3200"/>
                <a:gd name="T24" fmla="*/ 2147483647 w 1263"/>
                <a:gd name="T25" fmla="*/ 2147483647 h 3200"/>
                <a:gd name="T26" fmla="*/ 2147483647 w 1263"/>
                <a:gd name="T27" fmla="*/ 2147483647 h 3200"/>
                <a:gd name="T28" fmla="*/ 2147483647 w 1263"/>
                <a:gd name="T29" fmla="*/ 2147483647 h 3200"/>
                <a:gd name="T30" fmla="*/ 2147483647 w 1263"/>
                <a:gd name="T31" fmla="*/ 2147483647 h 3200"/>
                <a:gd name="T32" fmla="*/ 2147483647 w 1263"/>
                <a:gd name="T33" fmla="*/ 2147483647 h 3200"/>
                <a:gd name="T34" fmla="*/ 2147483647 w 1263"/>
                <a:gd name="T35" fmla="*/ 2147483647 h 3200"/>
                <a:gd name="T36" fmla="*/ 2147483647 w 1263"/>
                <a:gd name="T37" fmla="*/ 2147483647 h 3200"/>
                <a:gd name="T38" fmla="*/ 2147483647 w 1263"/>
                <a:gd name="T39" fmla="*/ 2147483647 h 3200"/>
                <a:gd name="T40" fmla="*/ 2147483647 w 1263"/>
                <a:gd name="T41" fmla="*/ 2147483647 h 3200"/>
                <a:gd name="T42" fmla="*/ 2147483647 w 1263"/>
                <a:gd name="T43" fmla="*/ 2147483647 h 3200"/>
                <a:gd name="T44" fmla="*/ 2147483647 w 1263"/>
                <a:gd name="T45" fmla="*/ 2147483647 h 3200"/>
                <a:gd name="T46" fmla="*/ 2147483647 w 1263"/>
                <a:gd name="T47" fmla="*/ 2147483647 h 3200"/>
                <a:gd name="T48" fmla="*/ 2147483647 w 1263"/>
                <a:gd name="T49" fmla="*/ 2147483647 h 3200"/>
                <a:gd name="T50" fmla="*/ 2147483647 w 1263"/>
                <a:gd name="T51" fmla="*/ 2147483647 h 3200"/>
                <a:gd name="T52" fmla="*/ 2147483647 w 1263"/>
                <a:gd name="T53" fmla="*/ 2147483647 h 3200"/>
                <a:gd name="T54" fmla="*/ 2147483647 w 1263"/>
                <a:gd name="T55" fmla="*/ 2147483647 h 3200"/>
                <a:gd name="T56" fmla="*/ 2147483647 w 1263"/>
                <a:gd name="T57" fmla="*/ 2147483647 h 3200"/>
                <a:gd name="T58" fmla="*/ 2147483647 w 1263"/>
                <a:gd name="T59" fmla="*/ 2147483647 h 3200"/>
                <a:gd name="T60" fmla="*/ 2147483647 w 1263"/>
                <a:gd name="T61" fmla="*/ 2147483647 h 3200"/>
                <a:gd name="T62" fmla="*/ 2147483647 w 1263"/>
                <a:gd name="T63" fmla="*/ 2147483647 h 3200"/>
                <a:gd name="T64" fmla="*/ 2147483647 w 1263"/>
                <a:gd name="T65" fmla="*/ 2147483647 h 3200"/>
                <a:gd name="T66" fmla="*/ 2147483647 w 1263"/>
                <a:gd name="T67" fmla="*/ 2147483647 h 3200"/>
                <a:gd name="T68" fmla="*/ 2147483647 w 1263"/>
                <a:gd name="T69" fmla="*/ 2147483647 h 3200"/>
                <a:gd name="T70" fmla="*/ 2147483647 w 1263"/>
                <a:gd name="T71" fmla="*/ 2147483647 h 3200"/>
                <a:gd name="T72" fmla="*/ 2147483647 w 1263"/>
                <a:gd name="T73" fmla="*/ 2147483647 h 3200"/>
                <a:gd name="T74" fmla="*/ 2147483647 w 1263"/>
                <a:gd name="T75" fmla="*/ 2147483647 h 3200"/>
                <a:gd name="T76" fmla="*/ 2147483647 w 1263"/>
                <a:gd name="T77" fmla="*/ 2147483647 h 3200"/>
                <a:gd name="T78" fmla="*/ 2147483647 w 1263"/>
                <a:gd name="T79" fmla="*/ 2147483647 h 3200"/>
                <a:gd name="T80" fmla="*/ 2147483647 w 1263"/>
                <a:gd name="T81" fmla="*/ 2147483647 h 3200"/>
                <a:gd name="T82" fmla="*/ 2147483647 w 1263"/>
                <a:gd name="T83" fmla="*/ 2147483647 h 3200"/>
                <a:gd name="T84" fmla="*/ 2147483647 w 1263"/>
                <a:gd name="T85" fmla="*/ 2147483647 h 3200"/>
                <a:gd name="T86" fmla="*/ 2147483647 w 1263"/>
                <a:gd name="T87" fmla="*/ 2147483647 h 3200"/>
                <a:gd name="T88" fmla="*/ 2147483647 w 1263"/>
                <a:gd name="T89" fmla="*/ 2147483647 h 3200"/>
                <a:gd name="T90" fmla="*/ 2147483647 w 1263"/>
                <a:gd name="T91" fmla="*/ 2147483647 h 3200"/>
                <a:gd name="T92" fmla="*/ 0 w 1263"/>
                <a:gd name="T93" fmla="*/ 2147483647 h 3200"/>
                <a:gd name="T94" fmla="*/ 2147483647 w 1263"/>
                <a:gd name="T95" fmla="*/ 2147483647 h 3200"/>
                <a:gd name="T96" fmla="*/ 2147483647 w 1263"/>
                <a:gd name="T97" fmla="*/ 2147483647 h 3200"/>
                <a:gd name="T98" fmla="*/ 2147483647 w 1263"/>
                <a:gd name="T99" fmla="*/ 2147483647 h 3200"/>
                <a:gd name="T100" fmla="*/ 2147483647 w 1263"/>
                <a:gd name="T101" fmla="*/ 2147483647 h 3200"/>
                <a:gd name="T102" fmla="*/ 2147483647 w 1263"/>
                <a:gd name="T103" fmla="*/ 2147483647 h 3200"/>
                <a:gd name="T104" fmla="*/ 2147483647 w 1263"/>
                <a:gd name="T105" fmla="*/ 2147483647 h 3200"/>
                <a:gd name="T106" fmla="*/ 2147483647 w 1263"/>
                <a:gd name="T107" fmla="*/ 2147483647 h 3200"/>
                <a:gd name="T108" fmla="*/ 2147483647 w 1263"/>
                <a:gd name="T109" fmla="*/ 2147483647 h 3200"/>
                <a:gd name="T110" fmla="*/ 2147483647 w 1263"/>
                <a:gd name="T111" fmla="*/ 2147483647 h 3200"/>
                <a:gd name="T112" fmla="*/ 2147483647 w 1263"/>
                <a:gd name="T113" fmla="*/ 2147483647 h 3200"/>
                <a:gd name="T114" fmla="*/ 2147483647 w 1263"/>
                <a:gd name="T115" fmla="*/ 2147483647 h 3200"/>
                <a:gd name="T116" fmla="*/ 2147483647 w 1263"/>
                <a:gd name="T117" fmla="*/ 2147483647 h 3200"/>
                <a:gd name="T118" fmla="*/ 2147483647 w 1263"/>
                <a:gd name="T119" fmla="*/ 2147483647 h 3200"/>
                <a:gd name="T120" fmla="*/ 2147483647 w 1263"/>
                <a:gd name="T121" fmla="*/ 2147483647 h 3200"/>
                <a:gd name="T122" fmla="*/ 2147483647 w 1263"/>
                <a:gd name="T123" fmla="*/ 2147483647 h 3200"/>
                <a:gd name="T124" fmla="*/ 2147483647 w 1263"/>
                <a:gd name="T125" fmla="*/ 2147483647 h 32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63"/>
                <a:gd name="T190" fmla="*/ 0 h 3200"/>
                <a:gd name="T191" fmla="*/ 1263 w 1263"/>
                <a:gd name="T192" fmla="*/ 3200 h 320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63" h="3200">
                  <a:moveTo>
                    <a:pt x="94" y="0"/>
                  </a:moveTo>
                  <a:lnTo>
                    <a:pt x="108" y="0"/>
                  </a:lnTo>
                  <a:lnTo>
                    <a:pt x="121" y="2"/>
                  </a:lnTo>
                  <a:lnTo>
                    <a:pt x="135" y="4"/>
                  </a:lnTo>
                  <a:lnTo>
                    <a:pt x="148" y="6"/>
                  </a:lnTo>
                  <a:lnTo>
                    <a:pt x="161" y="8"/>
                  </a:lnTo>
                  <a:lnTo>
                    <a:pt x="175" y="12"/>
                  </a:lnTo>
                  <a:lnTo>
                    <a:pt x="188" y="15"/>
                  </a:lnTo>
                  <a:lnTo>
                    <a:pt x="202" y="19"/>
                  </a:lnTo>
                  <a:lnTo>
                    <a:pt x="215" y="25"/>
                  </a:lnTo>
                  <a:lnTo>
                    <a:pt x="229" y="31"/>
                  </a:lnTo>
                  <a:lnTo>
                    <a:pt x="242" y="38"/>
                  </a:lnTo>
                  <a:lnTo>
                    <a:pt x="255" y="44"/>
                  </a:lnTo>
                  <a:lnTo>
                    <a:pt x="269" y="52"/>
                  </a:lnTo>
                  <a:lnTo>
                    <a:pt x="282" y="61"/>
                  </a:lnTo>
                  <a:lnTo>
                    <a:pt x="296" y="69"/>
                  </a:lnTo>
                  <a:lnTo>
                    <a:pt x="309" y="81"/>
                  </a:lnTo>
                  <a:lnTo>
                    <a:pt x="325" y="90"/>
                  </a:lnTo>
                  <a:lnTo>
                    <a:pt x="338" y="102"/>
                  </a:lnTo>
                  <a:lnTo>
                    <a:pt x="351" y="113"/>
                  </a:lnTo>
                  <a:lnTo>
                    <a:pt x="363" y="127"/>
                  </a:lnTo>
                  <a:lnTo>
                    <a:pt x="374" y="138"/>
                  </a:lnTo>
                  <a:lnTo>
                    <a:pt x="384" y="150"/>
                  </a:lnTo>
                  <a:lnTo>
                    <a:pt x="394" y="161"/>
                  </a:lnTo>
                  <a:lnTo>
                    <a:pt x="403" y="173"/>
                  </a:lnTo>
                  <a:lnTo>
                    <a:pt x="409" y="184"/>
                  </a:lnTo>
                  <a:lnTo>
                    <a:pt x="417" y="196"/>
                  </a:lnTo>
                  <a:lnTo>
                    <a:pt x="422" y="207"/>
                  </a:lnTo>
                  <a:lnTo>
                    <a:pt x="426" y="219"/>
                  </a:lnTo>
                  <a:lnTo>
                    <a:pt x="430" y="230"/>
                  </a:lnTo>
                  <a:lnTo>
                    <a:pt x="434" y="242"/>
                  </a:lnTo>
                  <a:lnTo>
                    <a:pt x="436" y="253"/>
                  </a:lnTo>
                  <a:lnTo>
                    <a:pt x="438" y="265"/>
                  </a:lnTo>
                  <a:lnTo>
                    <a:pt x="436" y="288"/>
                  </a:lnTo>
                  <a:lnTo>
                    <a:pt x="434" y="313"/>
                  </a:lnTo>
                  <a:lnTo>
                    <a:pt x="430" y="340"/>
                  </a:lnTo>
                  <a:lnTo>
                    <a:pt x="428" y="369"/>
                  </a:lnTo>
                  <a:lnTo>
                    <a:pt x="424" y="397"/>
                  </a:lnTo>
                  <a:lnTo>
                    <a:pt x="421" y="430"/>
                  </a:lnTo>
                  <a:lnTo>
                    <a:pt x="415" y="463"/>
                  </a:lnTo>
                  <a:lnTo>
                    <a:pt x="409" y="497"/>
                  </a:lnTo>
                  <a:lnTo>
                    <a:pt x="407" y="520"/>
                  </a:lnTo>
                  <a:lnTo>
                    <a:pt x="405" y="547"/>
                  </a:lnTo>
                  <a:lnTo>
                    <a:pt x="403" y="576"/>
                  </a:lnTo>
                  <a:lnTo>
                    <a:pt x="399" y="607"/>
                  </a:lnTo>
                  <a:lnTo>
                    <a:pt x="398" y="641"/>
                  </a:lnTo>
                  <a:lnTo>
                    <a:pt x="396" y="678"/>
                  </a:lnTo>
                  <a:lnTo>
                    <a:pt x="394" y="716"/>
                  </a:lnTo>
                  <a:lnTo>
                    <a:pt x="392" y="756"/>
                  </a:lnTo>
                  <a:lnTo>
                    <a:pt x="390" y="801"/>
                  </a:lnTo>
                  <a:lnTo>
                    <a:pt x="388" y="847"/>
                  </a:lnTo>
                  <a:lnTo>
                    <a:pt x="386" y="895"/>
                  </a:lnTo>
                  <a:lnTo>
                    <a:pt x="386" y="944"/>
                  </a:lnTo>
                  <a:lnTo>
                    <a:pt x="384" y="998"/>
                  </a:lnTo>
                  <a:lnTo>
                    <a:pt x="382" y="1054"/>
                  </a:lnTo>
                  <a:lnTo>
                    <a:pt x="380" y="1111"/>
                  </a:lnTo>
                  <a:lnTo>
                    <a:pt x="380" y="1171"/>
                  </a:lnTo>
                  <a:lnTo>
                    <a:pt x="378" y="1234"/>
                  </a:lnTo>
                  <a:lnTo>
                    <a:pt x="376" y="1300"/>
                  </a:lnTo>
                  <a:lnTo>
                    <a:pt x="376" y="1367"/>
                  </a:lnTo>
                  <a:lnTo>
                    <a:pt x="374" y="1438"/>
                  </a:lnTo>
                  <a:lnTo>
                    <a:pt x="374" y="1509"/>
                  </a:lnTo>
                  <a:lnTo>
                    <a:pt x="373" y="1584"/>
                  </a:lnTo>
                  <a:lnTo>
                    <a:pt x="373" y="1662"/>
                  </a:lnTo>
                  <a:lnTo>
                    <a:pt x="371" y="1741"/>
                  </a:lnTo>
                  <a:lnTo>
                    <a:pt x="371" y="1824"/>
                  </a:lnTo>
                  <a:lnTo>
                    <a:pt x="369" y="1908"/>
                  </a:lnTo>
                  <a:lnTo>
                    <a:pt x="369" y="1995"/>
                  </a:lnTo>
                  <a:lnTo>
                    <a:pt x="367" y="2085"/>
                  </a:lnTo>
                  <a:lnTo>
                    <a:pt x="367" y="2177"/>
                  </a:lnTo>
                  <a:lnTo>
                    <a:pt x="367" y="2271"/>
                  </a:lnTo>
                  <a:lnTo>
                    <a:pt x="367" y="2367"/>
                  </a:lnTo>
                  <a:lnTo>
                    <a:pt x="365" y="2467"/>
                  </a:lnTo>
                  <a:lnTo>
                    <a:pt x="365" y="2476"/>
                  </a:lnTo>
                  <a:lnTo>
                    <a:pt x="367" y="2488"/>
                  </a:lnTo>
                  <a:lnTo>
                    <a:pt x="367" y="2497"/>
                  </a:lnTo>
                  <a:lnTo>
                    <a:pt x="367" y="2505"/>
                  </a:lnTo>
                  <a:lnTo>
                    <a:pt x="369" y="2515"/>
                  </a:lnTo>
                  <a:lnTo>
                    <a:pt x="371" y="2522"/>
                  </a:lnTo>
                  <a:lnTo>
                    <a:pt x="373" y="2528"/>
                  </a:lnTo>
                  <a:lnTo>
                    <a:pt x="374" y="2536"/>
                  </a:lnTo>
                  <a:lnTo>
                    <a:pt x="376" y="2540"/>
                  </a:lnTo>
                  <a:lnTo>
                    <a:pt x="378" y="2545"/>
                  </a:lnTo>
                  <a:lnTo>
                    <a:pt x="380" y="2549"/>
                  </a:lnTo>
                  <a:lnTo>
                    <a:pt x="384" y="2553"/>
                  </a:lnTo>
                  <a:lnTo>
                    <a:pt x="388" y="2555"/>
                  </a:lnTo>
                  <a:lnTo>
                    <a:pt x="390" y="2557"/>
                  </a:lnTo>
                  <a:lnTo>
                    <a:pt x="394" y="2559"/>
                  </a:lnTo>
                  <a:lnTo>
                    <a:pt x="399" y="2559"/>
                  </a:lnTo>
                  <a:lnTo>
                    <a:pt x="403" y="2559"/>
                  </a:lnTo>
                  <a:lnTo>
                    <a:pt x="409" y="2557"/>
                  </a:lnTo>
                  <a:lnTo>
                    <a:pt x="415" y="2555"/>
                  </a:lnTo>
                  <a:lnTo>
                    <a:pt x="422" y="2551"/>
                  </a:lnTo>
                  <a:lnTo>
                    <a:pt x="432" y="2547"/>
                  </a:lnTo>
                  <a:lnTo>
                    <a:pt x="442" y="2544"/>
                  </a:lnTo>
                  <a:lnTo>
                    <a:pt x="453" y="2538"/>
                  </a:lnTo>
                  <a:lnTo>
                    <a:pt x="465" y="2530"/>
                  </a:lnTo>
                  <a:lnTo>
                    <a:pt x="480" y="2524"/>
                  </a:lnTo>
                  <a:lnTo>
                    <a:pt x="494" y="2515"/>
                  </a:lnTo>
                  <a:lnTo>
                    <a:pt x="511" y="2505"/>
                  </a:lnTo>
                  <a:lnTo>
                    <a:pt x="528" y="2496"/>
                  </a:lnTo>
                  <a:lnTo>
                    <a:pt x="545" y="2484"/>
                  </a:lnTo>
                  <a:lnTo>
                    <a:pt x="565" y="2473"/>
                  </a:lnTo>
                  <a:lnTo>
                    <a:pt x="586" y="2461"/>
                  </a:lnTo>
                  <a:lnTo>
                    <a:pt x="607" y="2446"/>
                  </a:lnTo>
                  <a:lnTo>
                    <a:pt x="630" y="2432"/>
                  </a:lnTo>
                  <a:lnTo>
                    <a:pt x="655" y="2417"/>
                  </a:lnTo>
                  <a:lnTo>
                    <a:pt x="680" y="2400"/>
                  </a:lnTo>
                  <a:lnTo>
                    <a:pt x="707" y="2382"/>
                  </a:lnTo>
                  <a:lnTo>
                    <a:pt x="733" y="2365"/>
                  </a:lnTo>
                  <a:lnTo>
                    <a:pt x="762" y="2346"/>
                  </a:lnTo>
                  <a:lnTo>
                    <a:pt x="793" y="2325"/>
                  </a:lnTo>
                  <a:lnTo>
                    <a:pt x="824" y="2304"/>
                  </a:lnTo>
                  <a:lnTo>
                    <a:pt x="856" y="2282"/>
                  </a:lnTo>
                  <a:lnTo>
                    <a:pt x="889" y="2259"/>
                  </a:lnTo>
                  <a:lnTo>
                    <a:pt x="924" y="2236"/>
                  </a:lnTo>
                  <a:lnTo>
                    <a:pt x="960" y="2211"/>
                  </a:lnTo>
                  <a:lnTo>
                    <a:pt x="996" y="2185"/>
                  </a:lnTo>
                  <a:lnTo>
                    <a:pt x="1035" y="2160"/>
                  </a:lnTo>
                  <a:lnTo>
                    <a:pt x="1073" y="2131"/>
                  </a:lnTo>
                  <a:lnTo>
                    <a:pt x="1114" y="2104"/>
                  </a:lnTo>
                  <a:lnTo>
                    <a:pt x="1127" y="2094"/>
                  </a:lnTo>
                  <a:lnTo>
                    <a:pt x="1139" y="2087"/>
                  </a:lnTo>
                  <a:lnTo>
                    <a:pt x="1150" y="2079"/>
                  </a:lnTo>
                  <a:lnTo>
                    <a:pt x="1162" y="2073"/>
                  </a:lnTo>
                  <a:lnTo>
                    <a:pt x="1171" y="2067"/>
                  </a:lnTo>
                  <a:lnTo>
                    <a:pt x="1181" y="2062"/>
                  </a:lnTo>
                  <a:lnTo>
                    <a:pt x="1188" y="2056"/>
                  </a:lnTo>
                  <a:lnTo>
                    <a:pt x="1198" y="2052"/>
                  </a:lnTo>
                  <a:lnTo>
                    <a:pt x="1204" y="2048"/>
                  </a:lnTo>
                  <a:lnTo>
                    <a:pt x="1211" y="2044"/>
                  </a:lnTo>
                  <a:lnTo>
                    <a:pt x="1217" y="2043"/>
                  </a:lnTo>
                  <a:lnTo>
                    <a:pt x="1221" y="2041"/>
                  </a:lnTo>
                  <a:lnTo>
                    <a:pt x="1227" y="2039"/>
                  </a:lnTo>
                  <a:lnTo>
                    <a:pt x="1231" y="2037"/>
                  </a:lnTo>
                  <a:lnTo>
                    <a:pt x="1233" y="2037"/>
                  </a:lnTo>
                  <a:lnTo>
                    <a:pt x="1236" y="2037"/>
                  </a:lnTo>
                  <a:lnTo>
                    <a:pt x="1242" y="2037"/>
                  </a:lnTo>
                  <a:lnTo>
                    <a:pt x="1246" y="2039"/>
                  </a:lnTo>
                  <a:lnTo>
                    <a:pt x="1252" y="2041"/>
                  </a:lnTo>
                  <a:lnTo>
                    <a:pt x="1256" y="2043"/>
                  </a:lnTo>
                  <a:lnTo>
                    <a:pt x="1259" y="2046"/>
                  </a:lnTo>
                  <a:lnTo>
                    <a:pt x="1261" y="2050"/>
                  </a:lnTo>
                  <a:lnTo>
                    <a:pt x="1263" y="2056"/>
                  </a:lnTo>
                  <a:lnTo>
                    <a:pt x="1263" y="2064"/>
                  </a:lnTo>
                  <a:lnTo>
                    <a:pt x="1263" y="2071"/>
                  </a:lnTo>
                  <a:lnTo>
                    <a:pt x="1261" y="2079"/>
                  </a:lnTo>
                  <a:lnTo>
                    <a:pt x="1259" y="2087"/>
                  </a:lnTo>
                  <a:lnTo>
                    <a:pt x="1258" y="2094"/>
                  </a:lnTo>
                  <a:lnTo>
                    <a:pt x="1254" y="2102"/>
                  </a:lnTo>
                  <a:lnTo>
                    <a:pt x="1250" y="2112"/>
                  </a:lnTo>
                  <a:lnTo>
                    <a:pt x="1246" y="2119"/>
                  </a:lnTo>
                  <a:lnTo>
                    <a:pt x="1240" y="2129"/>
                  </a:lnTo>
                  <a:lnTo>
                    <a:pt x="1235" y="2137"/>
                  </a:lnTo>
                  <a:lnTo>
                    <a:pt x="1229" y="2146"/>
                  </a:lnTo>
                  <a:lnTo>
                    <a:pt x="1221" y="2156"/>
                  </a:lnTo>
                  <a:lnTo>
                    <a:pt x="1213" y="2165"/>
                  </a:lnTo>
                  <a:lnTo>
                    <a:pt x="1206" y="2177"/>
                  </a:lnTo>
                  <a:lnTo>
                    <a:pt x="1196" y="2186"/>
                  </a:lnTo>
                  <a:lnTo>
                    <a:pt x="1185" y="2198"/>
                  </a:lnTo>
                  <a:lnTo>
                    <a:pt x="1175" y="2210"/>
                  </a:lnTo>
                  <a:lnTo>
                    <a:pt x="1137" y="2250"/>
                  </a:lnTo>
                  <a:lnTo>
                    <a:pt x="1098" y="2288"/>
                  </a:lnTo>
                  <a:lnTo>
                    <a:pt x="1062" y="2327"/>
                  </a:lnTo>
                  <a:lnTo>
                    <a:pt x="1025" y="2365"/>
                  </a:lnTo>
                  <a:lnTo>
                    <a:pt x="989" y="2401"/>
                  </a:lnTo>
                  <a:lnTo>
                    <a:pt x="954" y="2438"/>
                  </a:lnTo>
                  <a:lnTo>
                    <a:pt x="922" y="2473"/>
                  </a:lnTo>
                  <a:lnTo>
                    <a:pt x="889" y="2507"/>
                  </a:lnTo>
                  <a:lnTo>
                    <a:pt x="856" y="2540"/>
                  </a:lnTo>
                  <a:lnTo>
                    <a:pt x="826" y="2572"/>
                  </a:lnTo>
                  <a:lnTo>
                    <a:pt x="795" y="2603"/>
                  </a:lnTo>
                  <a:lnTo>
                    <a:pt x="766" y="2634"/>
                  </a:lnTo>
                  <a:lnTo>
                    <a:pt x="737" y="2664"/>
                  </a:lnTo>
                  <a:lnTo>
                    <a:pt x="709" y="2693"/>
                  </a:lnTo>
                  <a:lnTo>
                    <a:pt x="682" y="2722"/>
                  </a:lnTo>
                  <a:lnTo>
                    <a:pt x="657" y="2749"/>
                  </a:lnTo>
                  <a:lnTo>
                    <a:pt x="630" y="2776"/>
                  </a:lnTo>
                  <a:lnTo>
                    <a:pt x="607" y="2801"/>
                  </a:lnTo>
                  <a:lnTo>
                    <a:pt x="584" y="2826"/>
                  </a:lnTo>
                  <a:lnTo>
                    <a:pt x="561" y="2849"/>
                  </a:lnTo>
                  <a:lnTo>
                    <a:pt x="540" y="2872"/>
                  </a:lnTo>
                  <a:lnTo>
                    <a:pt x="518" y="2895"/>
                  </a:lnTo>
                  <a:lnTo>
                    <a:pt x="497" y="2916"/>
                  </a:lnTo>
                  <a:lnTo>
                    <a:pt x="480" y="2935"/>
                  </a:lnTo>
                  <a:lnTo>
                    <a:pt x="461" y="2956"/>
                  </a:lnTo>
                  <a:lnTo>
                    <a:pt x="444" y="2974"/>
                  </a:lnTo>
                  <a:lnTo>
                    <a:pt x="428" y="2993"/>
                  </a:lnTo>
                  <a:lnTo>
                    <a:pt x="413" y="3008"/>
                  </a:lnTo>
                  <a:lnTo>
                    <a:pt x="398" y="3025"/>
                  </a:lnTo>
                  <a:lnTo>
                    <a:pt x="384" y="3041"/>
                  </a:lnTo>
                  <a:lnTo>
                    <a:pt x="371" y="3054"/>
                  </a:lnTo>
                  <a:lnTo>
                    <a:pt x="359" y="3068"/>
                  </a:lnTo>
                  <a:lnTo>
                    <a:pt x="346" y="3085"/>
                  </a:lnTo>
                  <a:lnTo>
                    <a:pt x="334" y="3098"/>
                  </a:lnTo>
                  <a:lnTo>
                    <a:pt x="321" y="3112"/>
                  </a:lnTo>
                  <a:lnTo>
                    <a:pt x="309" y="3125"/>
                  </a:lnTo>
                  <a:lnTo>
                    <a:pt x="298" y="3137"/>
                  </a:lnTo>
                  <a:lnTo>
                    <a:pt x="286" y="3148"/>
                  </a:lnTo>
                  <a:lnTo>
                    <a:pt x="275" y="3158"/>
                  </a:lnTo>
                  <a:lnTo>
                    <a:pt x="263" y="3167"/>
                  </a:lnTo>
                  <a:lnTo>
                    <a:pt x="252" y="3175"/>
                  </a:lnTo>
                  <a:lnTo>
                    <a:pt x="242" y="3181"/>
                  </a:lnTo>
                  <a:lnTo>
                    <a:pt x="231" y="3187"/>
                  </a:lnTo>
                  <a:lnTo>
                    <a:pt x="221" y="3192"/>
                  </a:lnTo>
                  <a:lnTo>
                    <a:pt x="211" y="3196"/>
                  </a:lnTo>
                  <a:lnTo>
                    <a:pt x="202" y="3198"/>
                  </a:lnTo>
                  <a:lnTo>
                    <a:pt x="192" y="3200"/>
                  </a:lnTo>
                  <a:lnTo>
                    <a:pt x="183" y="3200"/>
                  </a:lnTo>
                  <a:lnTo>
                    <a:pt x="173" y="3200"/>
                  </a:lnTo>
                  <a:lnTo>
                    <a:pt x="165" y="3198"/>
                  </a:lnTo>
                  <a:lnTo>
                    <a:pt x="156" y="3196"/>
                  </a:lnTo>
                  <a:lnTo>
                    <a:pt x="148" y="3194"/>
                  </a:lnTo>
                  <a:lnTo>
                    <a:pt x="138" y="3190"/>
                  </a:lnTo>
                  <a:lnTo>
                    <a:pt x="131" y="3187"/>
                  </a:lnTo>
                  <a:lnTo>
                    <a:pt x="123" y="3181"/>
                  </a:lnTo>
                  <a:lnTo>
                    <a:pt x="115" y="3175"/>
                  </a:lnTo>
                  <a:lnTo>
                    <a:pt x="108" y="3169"/>
                  </a:lnTo>
                  <a:lnTo>
                    <a:pt x="100" y="3162"/>
                  </a:lnTo>
                  <a:lnTo>
                    <a:pt x="94" y="3154"/>
                  </a:lnTo>
                  <a:lnTo>
                    <a:pt x="87" y="3144"/>
                  </a:lnTo>
                  <a:lnTo>
                    <a:pt x="79" y="3135"/>
                  </a:lnTo>
                  <a:lnTo>
                    <a:pt x="73" y="3125"/>
                  </a:lnTo>
                  <a:lnTo>
                    <a:pt x="67" y="3114"/>
                  </a:lnTo>
                  <a:lnTo>
                    <a:pt x="62" y="3102"/>
                  </a:lnTo>
                  <a:lnTo>
                    <a:pt x="46" y="3064"/>
                  </a:lnTo>
                  <a:lnTo>
                    <a:pt x="35" y="3029"/>
                  </a:lnTo>
                  <a:lnTo>
                    <a:pt x="25" y="2997"/>
                  </a:lnTo>
                  <a:lnTo>
                    <a:pt x="16" y="2964"/>
                  </a:lnTo>
                  <a:lnTo>
                    <a:pt x="12" y="2949"/>
                  </a:lnTo>
                  <a:lnTo>
                    <a:pt x="10" y="2933"/>
                  </a:lnTo>
                  <a:lnTo>
                    <a:pt x="6" y="2920"/>
                  </a:lnTo>
                  <a:lnTo>
                    <a:pt x="4" y="2906"/>
                  </a:lnTo>
                  <a:lnTo>
                    <a:pt x="2" y="2893"/>
                  </a:lnTo>
                  <a:lnTo>
                    <a:pt x="0" y="2879"/>
                  </a:lnTo>
                  <a:lnTo>
                    <a:pt x="0" y="2868"/>
                  </a:lnTo>
                  <a:lnTo>
                    <a:pt x="0" y="2856"/>
                  </a:lnTo>
                  <a:lnTo>
                    <a:pt x="0" y="2833"/>
                  </a:lnTo>
                  <a:lnTo>
                    <a:pt x="2" y="2810"/>
                  </a:lnTo>
                  <a:lnTo>
                    <a:pt x="4" y="2787"/>
                  </a:lnTo>
                  <a:lnTo>
                    <a:pt x="10" y="2762"/>
                  </a:lnTo>
                  <a:lnTo>
                    <a:pt x="14" y="2737"/>
                  </a:lnTo>
                  <a:lnTo>
                    <a:pt x="21" y="2712"/>
                  </a:lnTo>
                  <a:lnTo>
                    <a:pt x="29" y="2686"/>
                  </a:lnTo>
                  <a:lnTo>
                    <a:pt x="39" y="2659"/>
                  </a:lnTo>
                  <a:lnTo>
                    <a:pt x="42" y="2643"/>
                  </a:lnTo>
                  <a:lnTo>
                    <a:pt x="46" y="2628"/>
                  </a:lnTo>
                  <a:lnTo>
                    <a:pt x="50" y="2609"/>
                  </a:lnTo>
                  <a:lnTo>
                    <a:pt x="54" y="2590"/>
                  </a:lnTo>
                  <a:lnTo>
                    <a:pt x="58" y="2567"/>
                  </a:lnTo>
                  <a:lnTo>
                    <a:pt x="62" y="2544"/>
                  </a:lnTo>
                  <a:lnTo>
                    <a:pt x="63" y="2519"/>
                  </a:lnTo>
                  <a:lnTo>
                    <a:pt x="67" y="2492"/>
                  </a:lnTo>
                  <a:lnTo>
                    <a:pt x="69" y="2463"/>
                  </a:lnTo>
                  <a:lnTo>
                    <a:pt x="73" y="2432"/>
                  </a:lnTo>
                  <a:lnTo>
                    <a:pt x="75" y="2400"/>
                  </a:lnTo>
                  <a:lnTo>
                    <a:pt x="77" y="2367"/>
                  </a:lnTo>
                  <a:lnTo>
                    <a:pt x="79" y="2330"/>
                  </a:lnTo>
                  <a:lnTo>
                    <a:pt x="81" y="2294"/>
                  </a:lnTo>
                  <a:lnTo>
                    <a:pt x="81" y="2256"/>
                  </a:lnTo>
                  <a:lnTo>
                    <a:pt x="83" y="2215"/>
                  </a:lnTo>
                  <a:lnTo>
                    <a:pt x="87" y="2152"/>
                  </a:lnTo>
                  <a:lnTo>
                    <a:pt x="90" y="2085"/>
                  </a:lnTo>
                  <a:lnTo>
                    <a:pt x="94" y="2012"/>
                  </a:lnTo>
                  <a:lnTo>
                    <a:pt x="96" y="1933"/>
                  </a:lnTo>
                  <a:lnTo>
                    <a:pt x="100" y="1851"/>
                  </a:lnTo>
                  <a:lnTo>
                    <a:pt x="102" y="1764"/>
                  </a:lnTo>
                  <a:lnTo>
                    <a:pt x="106" y="1672"/>
                  </a:lnTo>
                  <a:lnTo>
                    <a:pt x="108" y="1574"/>
                  </a:lnTo>
                  <a:lnTo>
                    <a:pt x="110" y="1472"/>
                  </a:lnTo>
                  <a:lnTo>
                    <a:pt x="111" y="1365"/>
                  </a:lnTo>
                  <a:lnTo>
                    <a:pt x="113" y="1252"/>
                  </a:lnTo>
                  <a:lnTo>
                    <a:pt x="113" y="1135"/>
                  </a:lnTo>
                  <a:lnTo>
                    <a:pt x="115" y="1014"/>
                  </a:lnTo>
                  <a:lnTo>
                    <a:pt x="115" y="885"/>
                  </a:lnTo>
                  <a:lnTo>
                    <a:pt x="115" y="753"/>
                  </a:lnTo>
                  <a:lnTo>
                    <a:pt x="115" y="616"/>
                  </a:lnTo>
                  <a:lnTo>
                    <a:pt x="115" y="582"/>
                  </a:lnTo>
                  <a:lnTo>
                    <a:pt x="113" y="551"/>
                  </a:lnTo>
                  <a:lnTo>
                    <a:pt x="111" y="520"/>
                  </a:lnTo>
                  <a:lnTo>
                    <a:pt x="110" y="490"/>
                  </a:lnTo>
                  <a:lnTo>
                    <a:pt x="108" y="461"/>
                  </a:lnTo>
                  <a:lnTo>
                    <a:pt x="104" y="434"/>
                  </a:lnTo>
                  <a:lnTo>
                    <a:pt x="102" y="407"/>
                  </a:lnTo>
                  <a:lnTo>
                    <a:pt x="98" y="382"/>
                  </a:lnTo>
                  <a:lnTo>
                    <a:pt x="94" y="357"/>
                  </a:lnTo>
                  <a:lnTo>
                    <a:pt x="90" y="334"/>
                  </a:lnTo>
                  <a:lnTo>
                    <a:pt x="85" y="311"/>
                  </a:lnTo>
                  <a:lnTo>
                    <a:pt x="81" y="290"/>
                  </a:lnTo>
                  <a:lnTo>
                    <a:pt x="75" y="269"/>
                  </a:lnTo>
                  <a:lnTo>
                    <a:pt x="69" y="250"/>
                  </a:lnTo>
                  <a:lnTo>
                    <a:pt x="62" y="230"/>
                  </a:lnTo>
                  <a:lnTo>
                    <a:pt x="56" y="213"/>
                  </a:lnTo>
                  <a:lnTo>
                    <a:pt x="46" y="194"/>
                  </a:lnTo>
                  <a:lnTo>
                    <a:pt x="37" y="177"/>
                  </a:lnTo>
                  <a:lnTo>
                    <a:pt x="31" y="161"/>
                  </a:lnTo>
                  <a:lnTo>
                    <a:pt x="25" y="144"/>
                  </a:lnTo>
                  <a:lnTo>
                    <a:pt x="19" y="129"/>
                  </a:lnTo>
                  <a:lnTo>
                    <a:pt x="16" y="113"/>
                  </a:lnTo>
                  <a:lnTo>
                    <a:pt x="14" y="100"/>
                  </a:lnTo>
                  <a:lnTo>
                    <a:pt x="12" y="86"/>
                  </a:lnTo>
                  <a:lnTo>
                    <a:pt x="12" y="75"/>
                  </a:lnTo>
                  <a:lnTo>
                    <a:pt x="12" y="65"/>
                  </a:lnTo>
                  <a:lnTo>
                    <a:pt x="14" y="56"/>
                  </a:lnTo>
                  <a:lnTo>
                    <a:pt x="16" y="48"/>
                  </a:lnTo>
                  <a:lnTo>
                    <a:pt x="19" y="40"/>
                  </a:lnTo>
                  <a:lnTo>
                    <a:pt x="23" y="33"/>
                  </a:lnTo>
                  <a:lnTo>
                    <a:pt x="27" y="27"/>
                  </a:lnTo>
                  <a:lnTo>
                    <a:pt x="31" y="21"/>
                  </a:lnTo>
                  <a:lnTo>
                    <a:pt x="37" y="15"/>
                  </a:lnTo>
                  <a:lnTo>
                    <a:pt x="42" y="12"/>
                  </a:lnTo>
                  <a:lnTo>
                    <a:pt x="50" y="8"/>
                  </a:lnTo>
                  <a:lnTo>
                    <a:pt x="58" y="6"/>
                  </a:lnTo>
                  <a:lnTo>
                    <a:pt x="65" y="4"/>
                  </a:lnTo>
                  <a:lnTo>
                    <a:pt x="75" y="2"/>
                  </a:lnTo>
                  <a:lnTo>
                    <a:pt x="85" y="0"/>
                  </a:lnTo>
                  <a:lnTo>
                    <a:pt x="9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1"/>
            <p:cNvSpPr>
              <a:spLocks/>
            </p:cNvSpPr>
            <p:nvPr/>
          </p:nvSpPr>
          <p:spPr bwMode="auto">
            <a:xfrm>
              <a:off x="2132013" y="5111750"/>
              <a:ext cx="473075" cy="609600"/>
            </a:xfrm>
            <a:custGeom>
              <a:avLst/>
              <a:gdLst>
                <a:gd name="T0" fmla="*/ 2147483647 w 597"/>
                <a:gd name="T1" fmla="*/ 2147483647 h 768"/>
                <a:gd name="T2" fmla="*/ 2147483647 w 597"/>
                <a:gd name="T3" fmla="*/ 2147483647 h 768"/>
                <a:gd name="T4" fmla="*/ 2147483647 w 597"/>
                <a:gd name="T5" fmla="*/ 2147483647 h 768"/>
                <a:gd name="T6" fmla="*/ 2147483647 w 597"/>
                <a:gd name="T7" fmla="*/ 2147483647 h 768"/>
                <a:gd name="T8" fmla="*/ 2147483647 w 597"/>
                <a:gd name="T9" fmla="*/ 2147483647 h 768"/>
                <a:gd name="T10" fmla="*/ 2147483647 w 597"/>
                <a:gd name="T11" fmla="*/ 2147483647 h 768"/>
                <a:gd name="T12" fmla="*/ 2147483647 w 597"/>
                <a:gd name="T13" fmla="*/ 2147483647 h 768"/>
                <a:gd name="T14" fmla="*/ 2147483647 w 597"/>
                <a:gd name="T15" fmla="*/ 2147483647 h 768"/>
                <a:gd name="T16" fmla="*/ 2147483647 w 597"/>
                <a:gd name="T17" fmla="*/ 2147483647 h 768"/>
                <a:gd name="T18" fmla="*/ 2147483647 w 597"/>
                <a:gd name="T19" fmla="*/ 2147483647 h 768"/>
                <a:gd name="T20" fmla="*/ 2147483647 w 597"/>
                <a:gd name="T21" fmla="*/ 2147483647 h 768"/>
                <a:gd name="T22" fmla="*/ 2147483647 w 597"/>
                <a:gd name="T23" fmla="*/ 2147483647 h 768"/>
                <a:gd name="T24" fmla="*/ 2147483647 w 597"/>
                <a:gd name="T25" fmla="*/ 2147483647 h 768"/>
                <a:gd name="T26" fmla="*/ 2147483647 w 597"/>
                <a:gd name="T27" fmla="*/ 2147483647 h 768"/>
                <a:gd name="T28" fmla="*/ 2147483647 w 597"/>
                <a:gd name="T29" fmla="*/ 2147483647 h 768"/>
                <a:gd name="T30" fmla="*/ 2147483647 w 597"/>
                <a:gd name="T31" fmla="*/ 2147483647 h 768"/>
                <a:gd name="T32" fmla="*/ 2147483647 w 597"/>
                <a:gd name="T33" fmla="*/ 2147483647 h 768"/>
                <a:gd name="T34" fmla="*/ 2147483647 w 597"/>
                <a:gd name="T35" fmla="*/ 2147483647 h 768"/>
                <a:gd name="T36" fmla="*/ 2147483647 w 597"/>
                <a:gd name="T37" fmla="*/ 2147483647 h 768"/>
                <a:gd name="T38" fmla="*/ 2147483647 w 597"/>
                <a:gd name="T39" fmla="*/ 2147483647 h 768"/>
                <a:gd name="T40" fmla="*/ 2147483647 w 597"/>
                <a:gd name="T41" fmla="*/ 2147483647 h 768"/>
                <a:gd name="T42" fmla="*/ 2147483647 w 597"/>
                <a:gd name="T43" fmla="*/ 2147483647 h 768"/>
                <a:gd name="T44" fmla="*/ 2147483647 w 597"/>
                <a:gd name="T45" fmla="*/ 2147483647 h 768"/>
                <a:gd name="T46" fmla="*/ 2147483647 w 597"/>
                <a:gd name="T47" fmla="*/ 2147483647 h 768"/>
                <a:gd name="T48" fmla="*/ 2147483647 w 597"/>
                <a:gd name="T49" fmla="*/ 2147483647 h 768"/>
                <a:gd name="T50" fmla="*/ 2147483647 w 597"/>
                <a:gd name="T51" fmla="*/ 2147483647 h 768"/>
                <a:gd name="T52" fmla="*/ 2147483647 w 597"/>
                <a:gd name="T53" fmla="*/ 2147483647 h 768"/>
                <a:gd name="T54" fmla="*/ 2147483647 w 597"/>
                <a:gd name="T55" fmla="*/ 2147483647 h 768"/>
                <a:gd name="T56" fmla="*/ 2147483647 w 597"/>
                <a:gd name="T57" fmla="*/ 2147483647 h 768"/>
                <a:gd name="T58" fmla="*/ 2147483647 w 597"/>
                <a:gd name="T59" fmla="*/ 2147483647 h 768"/>
                <a:gd name="T60" fmla="*/ 2147483647 w 597"/>
                <a:gd name="T61" fmla="*/ 2147483647 h 768"/>
                <a:gd name="T62" fmla="*/ 2147483647 w 597"/>
                <a:gd name="T63" fmla="*/ 2147483647 h 768"/>
                <a:gd name="T64" fmla="*/ 2147483647 w 597"/>
                <a:gd name="T65" fmla="*/ 2147483647 h 768"/>
                <a:gd name="T66" fmla="*/ 2147483647 w 597"/>
                <a:gd name="T67" fmla="*/ 2147483647 h 768"/>
                <a:gd name="T68" fmla="*/ 2147483647 w 597"/>
                <a:gd name="T69" fmla="*/ 2147483647 h 768"/>
                <a:gd name="T70" fmla="*/ 2147483647 w 597"/>
                <a:gd name="T71" fmla="*/ 2147483647 h 768"/>
                <a:gd name="T72" fmla="*/ 2147483647 w 597"/>
                <a:gd name="T73" fmla="*/ 2147483647 h 768"/>
                <a:gd name="T74" fmla="*/ 2147483647 w 597"/>
                <a:gd name="T75" fmla="*/ 2147483647 h 768"/>
                <a:gd name="T76" fmla="*/ 2147483647 w 597"/>
                <a:gd name="T77" fmla="*/ 2147483647 h 768"/>
                <a:gd name="T78" fmla="*/ 2147483647 w 597"/>
                <a:gd name="T79" fmla="*/ 2147483647 h 768"/>
                <a:gd name="T80" fmla="*/ 2147483647 w 597"/>
                <a:gd name="T81" fmla="*/ 2147483647 h 768"/>
                <a:gd name="T82" fmla="*/ 2147483647 w 597"/>
                <a:gd name="T83" fmla="*/ 2147483647 h 768"/>
                <a:gd name="T84" fmla="*/ 2147483647 w 597"/>
                <a:gd name="T85" fmla="*/ 2147483647 h 768"/>
                <a:gd name="T86" fmla="*/ 2147483647 w 597"/>
                <a:gd name="T87" fmla="*/ 2147483647 h 768"/>
                <a:gd name="T88" fmla="*/ 2147483647 w 597"/>
                <a:gd name="T89" fmla="*/ 2147483647 h 768"/>
                <a:gd name="T90" fmla="*/ 2147483647 w 597"/>
                <a:gd name="T91" fmla="*/ 2147483647 h 768"/>
                <a:gd name="T92" fmla="*/ 2147483647 w 597"/>
                <a:gd name="T93" fmla="*/ 2147483647 h 768"/>
                <a:gd name="T94" fmla="*/ 2147483647 w 597"/>
                <a:gd name="T95" fmla="*/ 2147483647 h 768"/>
                <a:gd name="T96" fmla="*/ 2147483647 w 597"/>
                <a:gd name="T97" fmla="*/ 2147483647 h 768"/>
                <a:gd name="T98" fmla="*/ 2147483647 w 597"/>
                <a:gd name="T99" fmla="*/ 2147483647 h 768"/>
                <a:gd name="T100" fmla="*/ 2147483647 w 597"/>
                <a:gd name="T101" fmla="*/ 2147483647 h 768"/>
                <a:gd name="T102" fmla="*/ 2147483647 w 597"/>
                <a:gd name="T103" fmla="*/ 2147483647 h 768"/>
                <a:gd name="T104" fmla="*/ 2147483647 w 597"/>
                <a:gd name="T105" fmla="*/ 2147483647 h 768"/>
                <a:gd name="T106" fmla="*/ 2147483647 w 597"/>
                <a:gd name="T107" fmla="*/ 2147483647 h 768"/>
                <a:gd name="T108" fmla="*/ 2147483647 w 597"/>
                <a:gd name="T109" fmla="*/ 2147483647 h 768"/>
                <a:gd name="T110" fmla="*/ 2147483647 w 597"/>
                <a:gd name="T111" fmla="*/ 2147483647 h 768"/>
                <a:gd name="T112" fmla="*/ 0 w 597"/>
                <a:gd name="T113" fmla="*/ 2147483647 h 768"/>
                <a:gd name="T114" fmla="*/ 2147483647 w 597"/>
                <a:gd name="T115" fmla="*/ 2147483647 h 768"/>
                <a:gd name="T116" fmla="*/ 2147483647 w 597"/>
                <a:gd name="T117" fmla="*/ 2147483647 h 768"/>
                <a:gd name="T118" fmla="*/ 2147483647 w 597"/>
                <a:gd name="T119" fmla="*/ 2147483647 h 768"/>
                <a:gd name="T120" fmla="*/ 2147483647 w 597"/>
                <a:gd name="T121" fmla="*/ 0 h 768"/>
                <a:gd name="T122" fmla="*/ 2147483647 w 597"/>
                <a:gd name="T123" fmla="*/ 0 h 76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97"/>
                <a:gd name="T187" fmla="*/ 0 h 768"/>
                <a:gd name="T188" fmla="*/ 597 w 597"/>
                <a:gd name="T189" fmla="*/ 768 h 76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97" h="768">
                  <a:moveTo>
                    <a:pt x="38" y="0"/>
                  </a:moveTo>
                  <a:lnTo>
                    <a:pt x="57" y="2"/>
                  </a:lnTo>
                  <a:lnTo>
                    <a:pt x="75" y="4"/>
                  </a:lnTo>
                  <a:lnTo>
                    <a:pt x="94" y="6"/>
                  </a:lnTo>
                  <a:lnTo>
                    <a:pt x="113" y="11"/>
                  </a:lnTo>
                  <a:lnTo>
                    <a:pt x="132" y="17"/>
                  </a:lnTo>
                  <a:lnTo>
                    <a:pt x="151" y="25"/>
                  </a:lnTo>
                  <a:lnTo>
                    <a:pt x="173" y="34"/>
                  </a:lnTo>
                  <a:lnTo>
                    <a:pt x="182" y="40"/>
                  </a:lnTo>
                  <a:lnTo>
                    <a:pt x="194" y="46"/>
                  </a:lnTo>
                  <a:lnTo>
                    <a:pt x="219" y="57"/>
                  </a:lnTo>
                  <a:lnTo>
                    <a:pt x="244" y="69"/>
                  </a:lnTo>
                  <a:lnTo>
                    <a:pt x="267" y="82"/>
                  </a:lnTo>
                  <a:lnTo>
                    <a:pt x="290" y="94"/>
                  </a:lnTo>
                  <a:lnTo>
                    <a:pt x="311" y="105"/>
                  </a:lnTo>
                  <a:lnTo>
                    <a:pt x="334" y="119"/>
                  </a:lnTo>
                  <a:lnTo>
                    <a:pt x="353" y="130"/>
                  </a:lnTo>
                  <a:lnTo>
                    <a:pt x="372" y="144"/>
                  </a:lnTo>
                  <a:lnTo>
                    <a:pt x="391" y="157"/>
                  </a:lnTo>
                  <a:lnTo>
                    <a:pt x="411" y="171"/>
                  </a:lnTo>
                  <a:lnTo>
                    <a:pt x="428" y="184"/>
                  </a:lnTo>
                  <a:lnTo>
                    <a:pt x="443" y="198"/>
                  </a:lnTo>
                  <a:lnTo>
                    <a:pt x="461" y="211"/>
                  </a:lnTo>
                  <a:lnTo>
                    <a:pt x="474" y="224"/>
                  </a:lnTo>
                  <a:lnTo>
                    <a:pt x="489" y="238"/>
                  </a:lnTo>
                  <a:lnTo>
                    <a:pt x="503" y="251"/>
                  </a:lnTo>
                  <a:lnTo>
                    <a:pt x="514" y="269"/>
                  </a:lnTo>
                  <a:lnTo>
                    <a:pt x="524" y="286"/>
                  </a:lnTo>
                  <a:lnTo>
                    <a:pt x="533" y="303"/>
                  </a:lnTo>
                  <a:lnTo>
                    <a:pt x="543" y="322"/>
                  </a:lnTo>
                  <a:lnTo>
                    <a:pt x="551" y="342"/>
                  </a:lnTo>
                  <a:lnTo>
                    <a:pt x="558" y="363"/>
                  </a:lnTo>
                  <a:lnTo>
                    <a:pt x="566" y="384"/>
                  </a:lnTo>
                  <a:lnTo>
                    <a:pt x="572" y="405"/>
                  </a:lnTo>
                  <a:lnTo>
                    <a:pt x="578" y="426"/>
                  </a:lnTo>
                  <a:lnTo>
                    <a:pt x="583" y="449"/>
                  </a:lnTo>
                  <a:lnTo>
                    <a:pt x="587" y="474"/>
                  </a:lnTo>
                  <a:lnTo>
                    <a:pt x="591" y="499"/>
                  </a:lnTo>
                  <a:lnTo>
                    <a:pt x="593" y="524"/>
                  </a:lnTo>
                  <a:lnTo>
                    <a:pt x="595" y="549"/>
                  </a:lnTo>
                  <a:lnTo>
                    <a:pt x="597" y="576"/>
                  </a:lnTo>
                  <a:lnTo>
                    <a:pt x="597" y="603"/>
                  </a:lnTo>
                  <a:lnTo>
                    <a:pt x="597" y="622"/>
                  </a:lnTo>
                  <a:lnTo>
                    <a:pt x="595" y="641"/>
                  </a:lnTo>
                  <a:lnTo>
                    <a:pt x="593" y="658"/>
                  </a:lnTo>
                  <a:lnTo>
                    <a:pt x="589" y="676"/>
                  </a:lnTo>
                  <a:lnTo>
                    <a:pt x="585" y="691"/>
                  </a:lnTo>
                  <a:lnTo>
                    <a:pt x="581" y="704"/>
                  </a:lnTo>
                  <a:lnTo>
                    <a:pt x="576" y="716"/>
                  </a:lnTo>
                  <a:lnTo>
                    <a:pt x="568" y="727"/>
                  </a:lnTo>
                  <a:lnTo>
                    <a:pt x="560" y="737"/>
                  </a:lnTo>
                  <a:lnTo>
                    <a:pt x="553" y="745"/>
                  </a:lnTo>
                  <a:lnTo>
                    <a:pt x="543" y="752"/>
                  </a:lnTo>
                  <a:lnTo>
                    <a:pt x="532" y="758"/>
                  </a:lnTo>
                  <a:lnTo>
                    <a:pt x="520" y="762"/>
                  </a:lnTo>
                  <a:lnTo>
                    <a:pt x="509" y="764"/>
                  </a:lnTo>
                  <a:lnTo>
                    <a:pt x="495" y="766"/>
                  </a:lnTo>
                  <a:lnTo>
                    <a:pt x="482" y="768"/>
                  </a:lnTo>
                  <a:lnTo>
                    <a:pt x="474" y="768"/>
                  </a:lnTo>
                  <a:lnTo>
                    <a:pt x="466" y="766"/>
                  </a:lnTo>
                  <a:lnTo>
                    <a:pt x="459" y="764"/>
                  </a:lnTo>
                  <a:lnTo>
                    <a:pt x="451" y="762"/>
                  </a:lnTo>
                  <a:lnTo>
                    <a:pt x="443" y="760"/>
                  </a:lnTo>
                  <a:lnTo>
                    <a:pt x="436" y="756"/>
                  </a:lnTo>
                  <a:lnTo>
                    <a:pt x="428" y="752"/>
                  </a:lnTo>
                  <a:lnTo>
                    <a:pt x="420" y="748"/>
                  </a:lnTo>
                  <a:lnTo>
                    <a:pt x="413" y="743"/>
                  </a:lnTo>
                  <a:lnTo>
                    <a:pt x="405" y="739"/>
                  </a:lnTo>
                  <a:lnTo>
                    <a:pt x="397" y="731"/>
                  </a:lnTo>
                  <a:lnTo>
                    <a:pt x="389" y="725"/>
                  </a:lnTo>
                  <a:lnTo>
                    <a:pt x="382" y="718"/>
                  </a:lnTo>
                  <a:lnTo>
                    <a:pt x="374" y="710"/>
                  </a:lnTo>
                  <a:lnTo>
                    <a:pt x="366" y="702"/>
                  </a:lnTo>
                  <a:lnTo>
                    <a:pt x="359" y="695"/>
                  </a:lnTo>
                  <a:lnTo>
                    <a:pt x="351" y="685"/>
                  </a:lnTo>
                  <a:lnTo>
                    <a:pt x="343" y="676"/>
                  </a:lnTo>
                  <a:lnTo>
                    <a:pt x="336" y="666"/>
                  </a:lnTo>
                  <a:lnTo>
                    <a:pt x="328" y="654"/>
                  </a:lnTo>
                  <a:lnTo>
                    <a:pt x="320" y="643"/>
                  </a:lnTo>
                  <a:lnTo>
                    <a:pt x="313" y="631"/>
                  </a:lnTo>
                  <a:lnTo>
                    <a:pt x="303" y="620"/>
                  </a:lnTo>
                  <a:lnTo>
                    <a:pt x="295" y="606"/>
                  </a:lnTo>
                  <a:lnTo>
                    <a:pt x="286" y="593"/>
                  </a:lnTo>
                  <a:lnTo>
                    <a:pt x="276" y="578"/>
                  </a:lnTo>
                  <a:lnTo>
                    <a:pt x="267" y="564"/>
                  </a:lnTo>
                  <a:lnTo>
                    <a:pt x="257" y="549"/>
                  </a:lnTo>
                  <a:lnTo>
                    <a:pt x="247" y="532"/>
                  </a:lnTo>
                  <a:lnTo>
                    <a:pt x="238" y="516"/>
                  </a:lnTo>
                  <a:lnTo>
                    <a:pt x="228" y="499"/>
                  </a:lnTo>
                  <a:lnTo>
                    <a:pt x="217" y="480"/>
                  </a:lnTo>
                  <a:lnTo>
                    <a:pt x="207" y="462"/>
                  </a:lnTo>
                  <a:lnTo>
                    <a:pt x="196" y="443"/>
                  </a:lnTo>
                  <a:lnTo>
                    <a:pt x="184" y="424"/>
                  </a:lnTo>
                  <a:lnTo>
                    <a:pt x="174" y="403"/>
                  </a:lnTo>
                  <a:lnTo>
                    <a:pt x="163" y="382"/>
                  </a:lnTo>
                  <a:lnTo>
                    <a:pt x="151" y="361"/>
                  </a:lnTo>
                  <a:lnTo>
                    <a:pt x="140" y="340"/>
                  </a:lnTo>
                  <a:lnTo>
                    <a:pt x="128" y="317"/>
                  </a:lnTo>
                  <a:lnTo>
                    <a:pt x="115" y="294"/>
                  </a:lnTo>
                  <a:lnTo>
                    <a:pt x="103" y="269"/>
                  </a:lnTo>
                  <a:lnTo>
                    <a:pt x="92" y="246"/>
                  </a:lnTo>
                  <a:lnTo>
                    <a:pt x="79" y="219"/>
                  </a:lnTo>
                  <a:lnTo>
                    <a:pt x="65" y="194"/>
                  </a:lnTo>
                  <a:lnTo>
                    <a:pt x="54" y="167"/>
                  </a:lnTo>
                  <a:lnTo>
                    <a:pt x="40" y="140"/>
                  </a:lnTo>
                  <a:lnTo>
                    <a:pt x="27" y="113"/>
                  </a:lnTo>
                  <a:lnTo>
                    <a:pt x="21" y="102"/>
                  </a:lnTo>
                  <a:lnTo>
                    <a:pt x="15" y="90"/>
                  </a:lnTo>
                  <a:lnTo>
                    <a:pt x="11" y="80"/>
                  </a:lnTo>
                  <a:lnTo>
                    <a:pt x="6" y="71"/>
                  </a:lnTo>
                  <a:lnTo>
                    <a:pt x="4" y="63"/>
                  </a:lnTo>
                  <a:lnTo>
                    <a:pt x="2" y="56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4" y="23"/>
                  </a:lnTo>
                  <a:lnTo>
                    <a:pt x="7" y="15"/>
                  </a:lnTo>
                  <a:lnTo>
                    <a:pt x="11" y="9"/>
                  </a:lnTo>
                  <a:lnTo>
                    <a:pt x="17" y="6"/>
                  </a:lnTo>
                  <a:lnTo>
                    <a:pt x="23" y="4"/>
                  </a:lnTo>
                  <a:lnTo>
                    <a:pt x="31" y="2"/>
                  </a:lnTo>
                  <a:lnTo>
                    <a:pt x="3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276600" y="1066800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交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6082" name="Picture 2" descr="http://upload.wikimedia.org/wikipedia/commons/thumb/f/ff/Jiaozi.jpg/800px-Jiaoz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810000"/>
            <a:ext cx="3822700" cy="2865626"/>
          </a:xfrm>
          <a:prstGeom prst="rect">
            <a:avLst/>
          </a:prstGeom>
          <a:noFill/>
        </p:spPr>
      </p:pic>
      <p:pic>
        <p:nvPicPr>
          <p:cNvPr id="46084" name="Picture 4" descr="http://upload.wikimedia.org/wikipedia/commons/1/10/MakingJiaoz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3581400"/>
            <a:ext cx="3810000" cy="2971800"/>
          </a:xfrm>
          <a:prstGeom prst="rect">
            <a:avLst/>
          </a:prstGeom>
          <a:noFill/>
        </p:spPr>
      </p:pic>
      <p:cxnSp>
        <p:nvCxnSpPr>
          <p:cNvPr id="28" name="Straight Arrow Connector 27"/>
          <p:cNvCxnSpPr/>
          <p:nvPr/>
        </p:nvCxnSpPr>
        <p:spPr>
          <a:xfrm flipH="1">
            <a:off x="7162800" y="3124200"/>
            <a:ext cx="457200" cy="2209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305800" y="6611779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6" grpId="0"/>
      <p:bldP spid="26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96000" y="2819400"/>
            <a:ext cx="1600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湯匙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0200" y="3200400"/>
            <a:ext cx="1295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肉湯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4" name="Picture 2" descr="C:\Users\Meishing\Desktop\meizhou pics\45-2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87500"/>
          <a:stretch>
            <a:fillRect/>
          </a:stretch>
        </p:blipFill>
        <p:spPr bwMode="auto">
          <a:xfrm>
            <a:off x="762000" y="1232079"/>
            <a:ext cx="1371600" cy="1294327"/>
          </a:xfrm>
          <a:prstGeom prst="rect">
            <a:avLst/>
          </a:prstGeom>
          <a:noFill/>
        </p:spPr>
      </p:pic>
      <p:grpSp>
        <p:nvGrpSpPr>
          <p:cNvPr id="25" name="Group 24"/>
          <p:cNvGrpSpPr/>
          <p:nvPr/>
        </p:nvGrpSpPr>
        <p:grpSpPr>
          <a:xfrm>
            <a:off x="2667000" y="1371600"/>
            <a:ext cx="457200" cy="1143000"/>
            <a:chOff x="768350" y="3438525"/>
            <a:chExt cx="1123950" cy="2717800"/>
          </a:xfrm>
        </p:grpSpPr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1201738" y="3438525"/>
              <a:ext cx="690562" cy="533400"/>
            </a:xfrm>
            <a:custGeom>
              <a:avLst/>
              <a:gdLst>
                <a:gd name="T0" fmla="*/ 59359732 w 869"/>
                <a:gd name="T1" fmla="*/ 0 h 674"/>
                <a:gd name="T2" fmla="*/ 93460294 w 869"/>
                <a:gd name="T3" fmla="*/ 2505555 h 674"/>
                <a:gd name="T4" fmla="*/ 126929124 w 869"/>
                <a:gd name="T5" fmla="*/ 8768653 h 674"/>
                <a:gd name="T6" fmla="*/ 163555918 w 869"/>
                <a:gd name="T7" fmla="*/ 16910521 h 674"/>
                <a:gd name="T8" fmla="*/ 204602626 w 869"/>
                <a:gd name="T9" fmla="*/ 27557156 h 674"/>
                <a:gd name="T10" fmla="*/ 250701053 w 869"/>
                <a:gd name="T11" fmla="*/ 40083346 h 674"/>
                <a:gd name="T12" fmla="*/ 291747761 w 869"/>
                <a:gd name="T13" fmla="*/ 50730766 h 674"/>
                <a:gd name="T14" fmla="*/ 330899993 w 869"/>
                <a:gd name="T15" fmla="*/ 62630184 h 674"/>
                <a:gd name="T16" fmla="*/ 366264068 w 869"/>
                <a:gd name="T17" fmla="*/ 73277604 h 674"/>
                <a:gd name="T18" fmla="*/ 398469360 w 869"/>
                <a:gd name="T19" fmla="*/ 85177801 h 674"/>
                <a:gd name="T20" fmla="*/ 427518351 w 869"/>
                <a:gd name="T21" fmla="*/ 97703991 h 674"/>
                <a:gd name="T22" fmla="*/ 454671972 w 869"/>
                <a:gd name="T23" fmla="*/ 110856199 h 674"/>
                <a:gd name="T24" fmla="*/ 476142961 w 869"/>
                <a:gd name="T25" fmla="*/ 125261159 h 674"/>
                <a:gd name="T26" fmla="*/ 493193242 w 869"/>
                <a:gd name="T27" fmla="*/ 142171674 h 674"/>
                <a:gd name="T28" fmla="*/ 508980009 w 869"/>
                <a:gd name="T29" fmla="*/ 159081398 h 674"/>
                <a:gd name="T30" fmla="*/ 522241339 w 869"/>
                <a:gd name="T31" fmla="*/ 177870683 h 674"/>
                <a:gd name="T32" fmla="*/ 532345474 w 869"/>
                <a:gd name="T33" fmla="*/ 198538738 h 674"/>
                <a:gd name="T34" fmla="*/ 540554339 w 869"/>
                <a:gd name="T35" fmla="*/ 219833628 h 674"/>
                <a:gd name="T36" fmla="*/ 545606804 w 869"/>
                <a:gd name="T37" fmla="*/ 241753669 h 674"/>
                <a:gd name="T38" fmla="*/ 547501279 w 869"/>
                <a:gd name="T39" fmla="*/ 265553272 h 674"/>
                <a:gd name="T40" fmla="*/ 547501279 w 869"/>
                <a:gd name="T41" fmla="*/ 295615970 h 674"/>
                <a:gd name="T42" fmla="*/ 544343290 w 869"/>
                <a:gd name="T43" fmla="*/ 326931445 h 674"/>
                <a:gd name="T44" fmla="*/ 536765388 w 869"/>
                <a:gd name="T45" fmla="*/ 353862596 h 674"/>
                <a:gd name="T46" fmla="*/ 524767572 w 869"/>
                <a:gd name="T47" fmla="*/ 376409421 h 674"/>
                <a:gd name="T48" fmla="*/ 508980009 w 869"/>
                <a:gd name="T49" fmla="*/ 394572714 h 674"/>
                <a:gd name="T50" fmla="*/ 489404291 w 869"/>
                <a:gd name="T51" fmla="*/ 407724897 h 674"/>
                <a:gd name="T52" fmla="*/ 465407864 w 869"/>
                <a:gd name="T53" fmla="*/ 417119638 h 674"/>
                <a:gd name="T54" fmla="*/ 436358972 w 869"/>
                <a:gd name="T55" fmla="*/ 422129956 h 674"/>
                <a:gd name="T56" fmla="*/ 408573495 w 869"/>
                <a:gd name="T57" fmla="*/ 422129956 h 674"/>
                <a:gd name="T58" fmla="*/ 382682593 w 869"/>
                <a:gd name="T59" fmla="*/ 417119638 h 674"/>
                <a:gd name="T60" fmla="*/ 368157749 w 869"/>
                <a:gd name="T61" fmla="*/ 413987992 h 674"/>
                <a:gd name="T62" fmla="*/ 354897215 w 869"/>
                <a:gd name="T63" fmla="*/ 407724897 h 674"/>
                <a:gd name="T64" fmla="*/ 341635885 w 869"/>
                <a:gd name="T65" fmla="*/ 401461802 h 674"/>
                <a:gd name="T66" fmla="*/ 327111042 w 869"/>
                <a:gd name="T67" fmla="*/ 393319936 h 674"/>
                <a:gd name="T68" fmla="*/ 313849712 w 869"/>
                <a:gd name="T69" fmla="*/ 384551287 h 674"/>
                <a:gd name="T70" fmla="*/ 300588383 w 869"/>
                <a:gd name="T71" fmla="*/ 373904658 h 674"/>
                <a:gd name="T72" fmla="*/ 286064334 w 869"/>
                <a:gd name="T73" fmla="*/ 363257238 h 674"/>
                <a:gd name="T74" fmla="*/ 271540286 w 869"/>
                <a:gd name="T75" fmla="*/ 351357041 h 674"/>
                <a:gd name="T76" fmla="*/ 257016237 w 869"/>
                <a:gd name="T77" fmla="*/ 336952081 h 674"/>
                <a:gd name="T78" fmla="*/ 241228675 w 869"/>
                <a:gd name="T79" fmla="*/ 322547120 h 674"/>
                <a:gd name="T80" fmla="*/ 224178394 w 869"/>
                <a:gd name="T81" fmla="*/ 305637397 h 674"/>
                <a:gd name="T82" fmla="*/ 207128064 w 869"/>
                <a:gd name="T83" fmla="*/ 287474105 h 674"/>
                <a:gd name="T84" fmla="*/ 188815064 w 869"/>
                <a:gd name="T85" fmla="*/ 269311604 h 674"/>
                <a:gd name="T86" fmla="*/ 170502064 w 869"/>
                <a:gd name="T87" fmla="*/ 249269541 h 674"/>
                <a:gd name="T88" fmla="*/ 151557308 w 869"/>
                <a:gd name="T89" fmla="*/ 227348709 h 674"/>
                <a:gd name="T90" fmla="*/ 131981589 w 869"/>
                <a:gd name="T91" fmla="*/ 204801833 h 674"/>
                <a:gd name="T92" fmla="*/ 111142357 w 869"/>
                <a:gd name="T93" fmla="*/ 180376238 h 674"/>
                <a:gd name="T94" fmla="*/ 90934062 w 869"/>
                <a:gd name="T95" fmla="*/ 155323857 h 674"/>
                <a:gd name="T96" fmla="*/ 70095624 w 869"/>
                <a:gd name="T97" fmla="*/ 129018700 h 674"/>
                <a:gd name="T98" fmla="*/ 47361904 w 869"/>
                <a:gd name="T99" fmla="*/ 100835539 h 674"/>
                <a:gd name="T100" fmla="*/ 25259947 w 869"/>
                <a:gd name="T101" fmla="*/ 70772841 h 674"/>
                <a:gd name="T102" fmla="*/ 14524055 w 869"/>
                <a:gd name="T103" fmla="*/ 60125421 h 674"/>
                <a:gd name="T104" fmla="*/ 5683429 w 869"/>
                <a:gd name="T105" fmla="*/ 51983555 h 674"/>
                <a:gd name="T106" fmla="*/ 2526233 w 869"/>
                <a:gd name="T107" fmla="*/ 41962116 h 674"/>
                <a:gd name="T108" fmla="*/ 0 w 869"/>
                <a:gd name="T109" fmla="*/ 33820251 h 674"/>
                <a:gd name="T110" fmla="*/ 5683429 w 869"/>
                <a:gd name="T111" fmla="*/ 19415284 h 674"/>
                <a:gd name="T112" fmla="*/ 14524055 w 869"/>
                <a:gd name="T113" fmla="*/ 8768653 h 674"/>
                <a:gd name="T114" fmla="*/ 26522672 w 869"/>
                <a:gd name="T115" fmla="*/ 2505555 h 674"/>
                <a:gd name="T116" fmla="*/ 42309439 w 869"/>
                <a:gd name="T117" fmla="*/ 0 h 674"/>
                <a:gd name="T118" fmla="*/ 42309439 w 869"/>
                <a:gd name="T119" fmla="*/ 0 h 67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69"/>
                <a:gd name="T181" fmla="*/ 0 h 674"/>
                <a:gd name="T182" fmla="*/ 869 w 869"/>
                <a:gd name="T183" fmla="*/ 674 h 67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69" h="674">
                  <a:moveTo>
                    <a:pt x="67" y="0"/>
                  </a:moveTo>
                  <a:lnTo>
                    <a:pt x="94" y="0"/>
                  </a:lnTo>
                  <a:lnTo>
                    <a:pt x="121" y="2"/>
                  </a:lnTo>
                  <a:lnTo>
                    <a:pt x="148" y="4"/>
                  </a:lnTo>
                  <a:lnTo>
                    <a:pt x="174" y="8"/>
                  </a:lnTo>
                  <a:lnTo>
                    <a:pt x="201" y="14"/>
                  </a:lnTo>
                  <a:lnTo>
                    <a:pt x="230" y="19"/>
                  </a:lnTo>
                  <a:lnTo>
                    <a:pt x="259" y="27"/>
                  </a:lnTo>
                  <a:lnTo>
                    <a:pt x="288" y="37"/>
                  </a:lnTo>
                  <a:lnTo>
                    <a:pt x="324" y="44"/>
                  </a:lnTo>
                  <a:lnTo>
                    <a:pt x="361" y="54"/>
                  </a:lnTo>
                  <a:lnTo>
                    <a:pt x="397" y="64"/>
                  </a:lnTo>
                  <a:lnTo>
                    <a:pt x="430" y="73"/>
                  </a:lnTo>
                  <a:lnTo>
                    <a:pt x="462" y="81"/>
                  </a:lnTo>
                  <a:lnTo>
                    <a:pt x="493" y="90"/>
                  </a:lnTo>
                  <a:lnTo>
                    <a:pt x="524" y="100"/>
                  </a:lnTo>
                  <a:lnTo>
                    <a:pt x="553" y="110"/>
                  </a:lnTo>
                  <a:lnTo>
                    <a:pt x="580" y="117"/>
                  </a:lnTo>
                  <a:lnTo>
                    <a:pt x="606" y="127"/>
                  </a:lnTo>
                  <a:lnTo>
                    <a:pt x="631" y="136"/>
                  </a:lnTo>
                  <a:lnTo>
                    <a:pt x="656" y="146"/>
                  </a:lnTo>
                  <a:lnTo>
                    <a:pt x="677" y="156"/>
                  </a:lnTo>
                  <a:lnTo>
                    <a:pt x="699" y="165"/>
                  </a:lnTo>
                  <a:lnTo>
                    <a:pt x="720" y="177"/>
                  </a:lnTo>
                  <a:lnTo>
                    <a:pt x="739" y="186"/>
                  </a:lnTo>
                  <a:lnTo>
                    <a:pt x="754" y="200"/>
                  </a:lnTo>
                  <a:lnTo>
                    <a:pt x="768" y="213"/>
                  </a:lnTo>
                  <a:lnTo>
                    <a:pt x="781" y="227"/>
                  </a:lnTo>
                  <a:lnTo>
                    <a:pt x="795" y="240"/>
                  </a:lnTo>
                  <a:lnTo>
                    <a:pt x="806" y="254"/>
                  </a:lnTo>
                  <a:lnTo>
                    <a:pt x="818" y="269"/>
                  </a:lnTo>
                  <a:lnTo>
                    <a:pt x="827" y="284"/>
                  </a:lnTo>
                  <a:lnTo>
                    <a:pt x="835" y="300"/>
                  </a:lnTo>
                  <a:lnTo>
                    <a:pt x="843" y="317"/>
                  </a:lnTo>
                  <a:lnTo>
                    <a:pt x="850" y="334"/>
                  </a:lnTo>
                  <a:lnTo>
                    <a:pt x="856" y="351"/>
                  </a:lnTo>
                  <a:lnTo>
                    <a:pt x="860" y="369"/>
                  </a:lnTo>
                  <a:lnTo>
                    <a:pt x="864" y="386"/>
                  </a:lnTo>
                  <a:lnTo>
                    <a:pt x="867" y="405"/>
                  </a:lnTo>
                  <a:lnTo>
                    <a:pt x="867" y="424"/>
                  </a:lnTo>
                  <a:lnTo>
                    <a:pt x="869" y="446"/>
                  </a:lnTo>
                  <a:lnTo>
                    <a:pt x="867" y="472"/>
                  </a:lnTo>
                  <a:lnTo>
                    <a:pt x="866" y="497"/>
                  </a:lnTo>
                  <a:lnTo>
                    <a:pt x="862" y="522"/>
                  </a:lnTo>
                  <a:lnTo>
                    <a:pt x="856" y="545"/>
                  </a:lnTo>
                  <a:lnTo>
                    <a:pt x="850" y="565"/>
                  </a:lnTo>
                  <a:lnTo>
                    <a:pt x="841" y="584"/>
                  </a:lnTo>
                  <a:lnTo>
                    <a:pt x="831" y="601"/>
                  </a:lnTo>
                  <a:lnTo>
                    <a:pt x="819" y="616"/>
                  </a:lnTo>
                  <a:lnTo>
                    <a:pt x="806" y="630"/>
                  </a:lnTo>
                  <a:lnTo>
                    <a:pt x="791" y="641"/>
                  </a:lnTo>
                  <a:lnTo>
                    <a:pt x="775" y="651"/>
                  </a:lnTo>
                  <a:lnTo>
                    <a:pt x="756" y="659"/>
                  </a:lnTo>
                  <a:lnTo>
                    <a:pt x="737" y="666"/>
                  </a:lnTo>
                  <a:lnTo>
                    <a:pt x="714" y="670"/>
                  </a:lnTo>
                  <a:lnTo>
                    <a:pt x="691" y="674"/>
                  </a:lnTo>
                  <a:lnTo>
                    <a:pt x="668" y="674"/>
                  </a:lnTo>
                  <a:lnTo>
                    <a:pt x="647" y="674"/>
                  </a:lnTo>
                  <a:lnTo>
                    <a:pt x="626" y="670"/>
                  </a:lnTo>
                  <a:lnTo>
                    <a:pt x="606" y="666"/>
                  </a:lnTo>
                  <a:lnTo>
                    <a:pt x="595" y="662"/>
                  </a:lnTo>
                  <a:lnTo>
                    <a:pt x="583" y="661"/>
                  </a:lnTo>
                  <a:lnTo>
                    <a:pt x="574" y="657"/>
                  </a:lnTo>
                  <a:lnTo>
                    <a:pt x="562" y="651"/>
                  </a:lnTo>
                  <a:lnTo>
                    <a:pt x="551" y="647"/>
                  </a:lnTo>
                  <a:lnTo>
                    <a:pt x="541" y="641"/>
                  </a:lnTo>
                  <a:lnTo>
                    <a:pt x="530" y="636"/>
                  </a:lnTo>
                  <a:lnTo>
                    <a:pt x="518" y="628"/>
                  </a:lnTo>
                  <a:lnTo>
                    <a:pt x="508" y="622"/>
                  </a:lnTo>
                  <a:lnTo>
                    <a:pt x="497" y="614"/>
                  </a:lnTo>
                  <a:lnTo>
                    <a:pt x="487" y="607"/>
                  </a:lnTo>
                  <a:lnTo>
                    <a:pt x="476" y="597"/>
                  </a:lnTo>
                  <a:lnTo>
                    <a:pt x="464" y="589"/>
                  </a:lnTo>
                  <a:lnTo>
                    <a:pt x="453" y="580"/>
                  </a:lnTo>
                  <a:lnTo>
                    <a:pt x="441" y="570"/>
                  </a:lnTo>
                  <a:lnTo>
                    <a:pt x="430" y="561"/>
                  </a:lnTo>
                  <a:lnTo>
                    <a:pt x="418" y="549"/>
                  </a:lnTo>
                  <a:lnTo>
                    <a:pt x="407" y="538"/>
                  </a:lnTo>
                  <a:lnTo>
                    <a:pt x="393" y="526"/>
                  </a:lnTo>
                  <a:lnTo>
                    <a:pt x="382" y="515"/>
                  </a:lnTo>
                  <a:lnTo>
                    <a:pt x="368" y="501"/>
                  </a:lnTo>
                  <a:lnTo>
                    <a:pt x="355" y="488"/>
                  </a:lnTo>
                  <a:lnTo>
                    <a:pt x="341" y="474"/>
                  </a:lnTo>
                  <a:lnTo>
                    <a:pt x="328" y="459"/>
                  </a:lnTo>
                  <a:lnTo>
                    <a:pt x="315" y="446"/>
                  </a:lnTo>
                  <a:lnTo>
                    <a:pt x="299" y="430"/>
                  </a:lnTo>
                  <a:lnTo>
                    <a:pt x="286" y="413"/>
                  </a:lnTo>
                  <a:lnTo>
                    <a:pt x="270" y="398"/>
                  </a:lnTo>
                  <a:lnTo>
                    <a:pt x="255" y="380"/>
                  </a:lnTo>
                  <a:lnTo>
                    <a:pt x="240" y="363"/>
                  </a:lnTo>
                  <a:lnTo>
                    <a:pt x="224" y="346"/>
                  </a:lnTo>
                  <a:lnTo>
                    <a:pt x="209" y="327"/>
                  </a:lnTo>
                  <a:lnTo>
                    <a:pt x="194" y="307"/>
                  </a:lnTo>
                  <a:lnTo>
                    <a:pt x="176" y="288"/>
                  </a:lnTo>
                  <a:lnTo>
                    <a:pt x="161" y="269"/>
                  </a:lnTo>
                  <a:lnTo>
                    <a:pt x="144" y="248"/>
                  </a:lnTo>
                  <a:lnTo>
                    <a:pt x="126" y="227"/>
                  </a:lnTo>
                  <a:lnTo>
                    <a:pt x="111" y="206"/>
                  </a:lnTo>
                  <a:lnTo>
                    <a:pt x="94" y="183"/>
                  </a:lnTo>
                  <a:lnTo>
                    <a:pt x="75" y="161"/>
                  </a:lnTo>
                  <a:lnTo>
                    <a:pt x="57" y="138"/>
                  </a:lnTo>
                  <a:lnTo>
                    <a:pt x="40" y="113"/>
                  </a:lnTo>
                  <a:lnTo>
                    <a:pt x="30" y="106"/>
                  </a:lnTo>
                  <a:lnTo>
                    <a:pt x="23" y="96"/>
                  </a:lnTo>
                  <a:lnTo>
                    <a:pt x="15" y="88"/>
                  </a:lnTo>
                  <a:lnTo>
                    <a:pt x="9" y="83"/>
                  </a:lnTo>
                  <a:lnTo>
                    <a:pt x="6" y="75"/>
                  </a:lnTo>
                  <a:lnTo>
                    <a:pt x="4" y="67"/>
                  </a:lnTo>
                  <a:lnTo>
                    <a:pt x="2" y="62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9" y="31"/>
                  </a:lnTo>
                  <a:lnTo>
                    <a:pt x="15" y="21"/>
                  </a:lnTo>
                  <a:lnTo>
                    <a:pt x="23" y="14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4" y="0"/>
                  </a:lnTo>
                  <a:lnTo>
                    <a:pt x="6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7" name="Freeform 29"/>
            <p:cNvSpPr>
              <a:spLocks/>
            </p:cNvSpPr>
            <p:nvPr/>
          </p:nvSpPr>
          <p:spPr bwMode="auto">
            <a:xfrm>
              <a:off x="768350" y="4068763"/>
              <a:ext cx="668338" cy="514350"/>
            </a:xfrm>
            <a:custGeom>
              <a:avLst/>
              <a:gdLst>
                <a:gd name="T0" fmla="*/ 56703963 w 842"/>
                <a:gd name="T1" fmla="*/ 0 h 649"/>
                <a:gd name="T2" fmla="*/ 88205534 w 842"/>
                <a:gd name="T3" fmla="*/ 2512310 h 649"/>
                <a:gd name="T4" fmla="*/ 122857525 w 842"/>
                <a:gd name="T5" fmla="*/ 8165405 h 649"/>
                <a:gd name="T6" fmla="*/ 158139728 w 842"/>
                <a:gd name="T7" fmla="*/ 16958492 h 649"/>
                <a:gd name="T8" fmla="*/ 198462247 w 842"/>
                <a:gd name="T9" fmla="*/ 27636210 h 649"/>
                <a:gd name="T10" fmla="*/ 240675528 w 842"/>
                <a:gd name="T11" fmla="*/ 37057767 h 649"/>
                <a:gd name="T12" fmla="*/ 280367809 w 842"/>
                <a:gd name="T13" fmla="*/ 48363952 h 649"/>
                <a:gd name="T14" fmla="*/ 318170170 w 842"/>
                <a:gd name="T15" fmla="*/ 59041676 h 649"/>
                <a:gd name="T16" fmla="*/ 352822136 w 842"/>
                <a:gd name="T17" fmla="*/ 69718596 h 649"/>
                <a:gd name="T18" fmla="*/ 384324500 w 842"/>
                <a:gd name="T19" fmla="*/ 81024781 h 649"/>
                <a:gd name="T20" fmla="*/ 413305914 w 842"/>
                <a:gd name="T21" fmla="*/ 91702493 h 649"/>
                <a:gd name="T22" fmla="*/ 439768062 w 842"/>
                <a:gd name="T23" fmla="*/ 103636359 h 649"/>
                <a:gd name="T24" fmla="*/ 461819241 w 842"/>
                <a:gd name="T25" fmla="*/ 116826405 h 649"/>
                <a:gd name="T26" fmla="*/ 478830105 w 842"/>
                <a:gd name="T27" fmla="*/ 132528736 h 649"/>
                <a:gd name="T28" fmla="*/ 493321606 w 842"/>
                <a:gd name="T29" fmla="*/ 149487222 h 649"/>
                <a:gd name="T30" fmla="*/ 505292155 w 842"/>
                <a:gd name="T31" fmla="*/ 167702655 h 649"/>
                <a:gd name="T32" fmla="*/ 514742547 w 842"/>
                <a:gd name="T33" fmla="*/ 186545769 h 649"/>
                <a:gd name="T34" fmla="*/ 522303019 w 842"/>
                <a:gd name="T35" fmla="*/ 207272719 h 649"/>
                <a:gd name="T36" fmla="*/ 527343334 w 842"/>
                <a:gd name="T37" fmla="*/ 229255873 h 649"/>
                <a:gd name="T38" fmla="*/ 529233253 w 842"/>
                <a:gd name="T39" fmla="*/ 251867451 h 649"/>
                <a:gd name="T40" fmla="*/ 529233253 w 842"/>
                <a:gd name="T41" fmla="*/ 282016751 h 649"/>
                <a:gd name="T42" fmla="*/ 526083652 w 842"/>
                <a:gd name="T43" fmla="*/ 312165258 h 649"/>
                <a:gd name="T44" fmla="*/ 517262704 w 842"/>
                <a:gd name="T45" fmla="*/ 339801455 h 649"/>
                <a:gd name="T46" fmla="*/ 506551837 w 842"/>
                <a:gd name="T47" fmla="*/ 361785352 h 649"/>
                <a:gd name="T48" fmla="*/ 490801448 w 842"/>
                <a:gd name="T49" fmla="*/ 379999993 h 649"/>
                <a:gd name="T50" fmla="*/ 470009951 w 842"/>
                <a:gd name="T51" fmla="*/ 393190014 h 649"/>
                <a:gd name="T52" fmla="*/ 446068059 w 842"/>
                <a:gd name="T53" fmla="*/ 402611571 h 649"/>
                <a:gd name="T54" fmla="*/ 418346328 w 842"/>
                <a:gd name="T55" fmla="*/ 407636190 h 649"/>
                <a:gd name="T56" fmla="*/ 390624497 w 842"/>
                <a:gd name="T57" fmla="*/ 407636190 h 649"/>
                <a:gd name="T58" fmla="*/ 364793479 w 842"/>
                <a:gd name="T59" fmla="*/ 402611571 h 649"/>
                <a:gd name="T60" fmla="*/ 352822136 w 842"/>
                <a:gd name="T61" fmla="*/ 398843107 h 649"/>
                <a:gd name="T62" fmla="*/ 339591905 w 842"/>
                <a:gd name="T63" fmla="*/ 394446169 h 649"/>
                <a:gd name="T64" fmla="*/ 326360880 w 842"/>
                <a:gd name="T65" fmla="*/ 386909240 h 649"/>
                <a:gd name="T66" fmla="*/ 313129855 w 842"/>
                <a:gd name="T67" fmla="*/ 379999993 h 649"/>
                <a:gd name="T68" fmla="*/ 299898830 w 842"/>
                <a:gd name="T69" fmla="*/ 369949962 h 649"/>
                <a:gd name="T70" fmla="*/ 274067812 w 842"/>
                <a:gd name="T71" fmla="*/ 349851486 h 649"/>
                <a:gd name="T72" fmla="*/ 245085605 w 842"/>
                <a:gd name="T73" fmla="*/ 324099124 h 649"/>
                <a:gd name="T74" fmla="*/ 213583241 w 842"/>
                <a:gd name="T75" fmla="*/ 293950617 h 649"/>
                <a:gd name="T76" fmla="*/ 180191701 w 842"/>
                <a:gd name="T77" fmla="*/ 259405172 h 649"/>
                <a:gd name="T78" fmla="*/ 161920361 w 842"/>
                <a:gd name="T79" fmla="*/ 239933585 h 649"/>
                <a:gd name="T80" fmla="*/ 142389340 w 842"/>
                <a:gd name="T81" fmla="*/ 219206635 h 649"/>
                <a:gd name="T82" fmla="*/ 124118000 w 842"/>
                <a:gd name="T83" fmla="*/ 197851162 h 649"/>
                <a:gd name="T84" fmla="*/ 103956716 w 842"/>
                <a:gd name="T85" fmla="*/ 174611902 h 649"/>
                <a:gd name="T86" fmla="*/ 83165219 w 842"/>
                <a:gd name="T87" fmla="*/ 150743377 h 649"/>
                <a:gd name="T88" fmla="*/ 63003960 w 842"/>
                <a:gd name="T89" fmla="*/ 125619489 h 649"/>
                <a:gd name="T90" fmla="*/ 42212450 w 842"/>
                <a:gd name="T91" fmla="*/ 98611740 h 649"/>
                <a:gd name="T92" fmla="*/ 20161265 w 842"/>
                <a:gd name="T93" fmla="*/ 70975543 h 649"/>
                <a:gd name="T94" fmla="*/ 11970552 w 842"/>
                <a:gd name="T95" fmla="*/ 60297831 h 649"/>
                <a:gd name="T96" fmla="*/ 4410079 w 842"/>
                <a:gd name="T97" fmla="*/ 50876262 h 649"/>
                <a:gd name="T98" fmla="*/ 1260476 w 842"/>
                <a:gd name="T99" fmla="*/ 42082386 h 649"/>
                <a:gd name="T100" fmla="*/ 0 w 842"/>
                <a:gd name="T101" fmla="*/ 33916984 h 649"/>
                <a:gd name="T102" fmla="*/ 4410079 w 842"/>
                <a:gd name="T103" fmla="*/ 18214647 h 649"/>
                <a:gd name="T104" fmla="*/ 13231031 w 842"/>
                <a:gd name="T105" fmla="*/ 8165405 h 649"/>
                <a:gd name="T106" fmla="*/ 26462062 w 842"/>
                <a:gd name="T107" fmla="*/ 2512310 h 649"/>
                <a:gd name="T108" fmla="*/ 40952769 w 842"/>
                <a:gd name="T109" fmla="*/ 0 h 649"/>
                <a:gd name="T110" fmla="*/ 40952769 w 842"/>
                <a:gd name="T111" fmla="*/ 0 h 64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42"/>
                <a:gd name="T169" fmla="*/ 0 h 649"/>
                <a:gd name="T170" fmla="*/ 842 w 842"/>
                <a:gd name="T171" fmla="*/ 649 h 64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42" h="649">
                  <a:moveTo>
                    <a:pt x="65" y="0"/>
                  </a:moveTo>
                  <a:lnTo>
                    <a:pt x="90" y="0"/>
                  </a:lnTo>
                  <a:lnTo>
                    <a:pt x="115" y="2"/>
                  </a:lnTo>
                  <a:lnTo>
                    <a:pt x="140" y="4"/>
                  </a:lnTo>
                  <a:lnTo>
                    <a:pt x="167" y="8"/>
                  </a:lnTo>
                  <a:lnTo>
                    <a:pt x="195" y="13"/>
                  </a:lnTo>
                  <a:lnTo>
                    <a:pt x="222" y="19"/>
                  </a:lnTo>
                  <a:lnTo>
                    <a:pt x="251" y="27"/>
                  </a:lnTo>
                  <a:lnTo>
                    <a:pt x="280" y="36"/>
                  </a:lnTo>
                  <a:lnTo>
                    <a:pt x="315" y="44"/>
                  </a:lnTo>
                  <a:lnTo>
                    <a:pt x="349" y="52"/>
                  </a:lnTo>
                  <a:lnTo>
                    <a:pt x="382" y="59"/>
                  </a:lnTo>
                  <a:lnTo>
                    <a:pt x="414" y="69"/>
                  </a:lnTo>
                  <a:lnTo>
                    <a:pt x="445" y="77"/>
                  </a:lnTo>
                  <a:lnTo>
                    <a:pt x="476" y="84"/>
                  </a:lnTo>
                  <a:lnTo>
                    <a:pt x="505" y="94"/>
                  </a:lnTo>
                  <a:lnTo>
                    <a:pt x="533" y="102"/>
                  </a:lnTo>
                  <a:lnTo>
                    <a:pt x="560" y="111"/>
                  </a:lnTo>
                  <a:lnTo>
                    <a:pt x="585" y="119"/>
                  </a:lnTo>
                  <a:lnTo>
                    <a:pt x="610" y="129"/>
                  </a:lnTo>
                  <a:lnTo>
                    <a:pt x="635" y="138"/>
                  </a:lnTo>
                  <a:lnTo>
                    <a:pt x="656" y="146"/>
                  </a:lnTo>
                  <a:lnTo>
                    <a:pt x="677" y="155"/>
                  </a:lnTo>
                  <a:lnTo>
                    <a:pt x="698" y="165"/>
                  </a:lnTo>
                  <a:lnTo>
                    <a:pt x="718" y="175"/>
                  </a:lnTo>
                  <a:lnTo>
                    <a:pt x="733" y="186"/>
                  </a:lnTo>
                  <a:lnTo>
                    <a:pt x="746" y="198"/>
                  </a:lnTo>
                  <a:lnTo>
                    <a:pt x="760" y="211"/>
                  </a:lnTo>
                  <a:lnTo>
                    <a:pt x="771" y="224"/>
                  </a:lnTo>
                  <a:lnTo>
                    <a:pt x="783" y="238"/>
                  </a:lnTo>
                  <a:lnTo>
                    <a:pt x="794" y="251"/>
                  </a:lnTo>
                  <a:lnTo>
                    <a:pt x="802" y="267"/>
                  </a:lnTo>
                  <a:lnTo>
                    <a:pt x="812" y="282"/>
                  </a:lnTo>
                  <a:lnTo>
                    <a:pt x="817" y="297"/>
                  </a:lnTo>
                  <a:lnTo>
                    <a:pt x="825" y="315"/>
                  </a:lnTo>
                  <a:lnTo>
                    <a:pt x="829" y="330"/>
                  </a:lnTo>
                  <a:lnTo>
                    <a:pt x="835" y="347"/>
                  </a:lnTo>
                  <a:lnTo>
                    <a:pt x="837" y="365"/>
                  </a:lnTo>
                  <a:lnTo>
                    <a:pt x="840" y="384"/>
                  </a:lnTo>
                  <a:lnTo>
                    <a:pt x="840" y="401"/>
                  </a:lnTo>
                  <a:lnTo>
                    <a:pt x="842" y="420"/>
                  </a:lnTo>
                  <a:lnTo>
                    <a:pt x="840" y="449"/>
                  </a:lnTo>
                  <a:lnTo>
                    <a:pt x="839" y="474"/>
                  </a:lnTo>
                  <a:lnTo>
                    <a:pt x="835" y="497"/>
                  </a:lnTo>
                  <a:lnTo>
                    <a:pt x="829" y="520"/>
                  </a:lnTo>
                  <a:lnTo>
                    <a:pt x="821" y="541"/>
                  </a:lnTo>
                  <a:lnTo>
                    <a:pt x="814" y="559"/>
                  </a:lnTo>
                  <a:lnTo>
                    <a:pt x="804" y="576"/>
                  </a:lnTo>
                  <a:lnTo>
                    <a:pt x="792" y="591"/>
                  </a:lnTo>
                  <a:lnTo>
                    <a:pt x="779" y="605"/>
                  </a:lnTo>
                  <a:lnTo>
                    <a:pt x="764" y="616"/>
                  </a:lnTo>
                  <a:lnTo>
                    <a:pt x="746" y="626"/>
                  </a:lnTo>
                  <a:lnTo>
                    <a:pt x="729" y="635"/>
                  </a:lnTo>
                  <a:lnTo>
                    <a:pt x="708" y="641"/>
                  </a:lnTo>
                  <a:lnTo>
                    <a:pt x="687" y="645"/>
                  </a:lnTo>
                  <a:lnTo>
                    <a:pt x="664" y="649"/>
                  </a:lnTo>
                  <a:lnTo>
                    <a:pt x="639" y="649"/>
                  </a:lnTo>
                  <a:lnTo>
                    <a:pt x="620" y="649"/>
                  </a:lnTo>
                  <a:lnTo>
                    <a:pt x="599" y="647"/>
                  </a:lnTo>
                  <a:lnTo>
                    <a:pt x="579" y="641"/>
                  </a:lnTo>
                  <a:lnTo>
                    <a:pt x="570" y="639"/>
                  </a:lnTo>
                  <a:lnTo>
                    <a:pt x="560" y="635"/>
                  </a:lnTo>
                  <a:lnTo>
                    <a:pt x="549" y="631"/>
                  </a:lnTo>
                  <a:lnTo>
                    <a:pt x="539" y="628"/>
                  </a:lnTo>
                  <a:lnTo>
                    <a:pt x="530" y="622"/>
                  </a:lnTo>
                  <a:lnTo>
                    <a:pt x="518" y="616"/>
                  </a:lnTo>
                  <a:lnTo>
                    <a:pt x="508" y="610"/>
                  </a:lnTo>
                  <a:lnTo>
                    <a:pt x="497" y="605"/>
                  </a:lnTo>
                  <a:lnTo>
                    <a:pt x="487" y="597"/>
                  </a:lnTo>
                  <a:lnTo>
                    <a:pt x="476" y="589"/>
                  </a:lnTo>
                  <a:lnTo>
                    <a:pt x="457" y="574"/>
                  </a:lnTo>
                  <a:lnTo>
                    <a:pt x="435" y="557"/>
                  </a:lnTo>
                  <a:lnTo>
                    <a:pt x="412" y="537"/>
                  </a:lnTo>
                  <a:lnTo>
                    <a:pt x="389" y="516"/>
                  </a:lnTo>
                  <a:lnTo>
                    <a:pt x="364" y="493"/>
                  </a:lnTo>
                  <a:lnTo>
                    <a:pt x="339" y="468"/>
                  </a:lnTo>
                  <a:lnTo>
                    <a:pt x="313" y="441"/>
                  </a:lnTo>
                  <a:lnTo>
                    <a:pt x="286" y="413"/>
                  </a:lnTo>
                  <a:lnTo>
                    <a:pt x="270" y="397"/>
                  </a:lnTo>
                  <a:lnTo>
                    <a:pt x="257" y="382"/>
                  </a:lnTo>
                  <a:lnTo>
                    <a:pt x="242" y="367"/>
                  </a:lnTo>
                  <a:lnTo>
                    <a:pt x="226" y="349"/>
                  </a:lnTo>
                  <a:lnTo>
                    <a:pt x="213" y="332"/>
                  </a:lnTo>
                  <a:lnTo>
                    <a:pt x="197" y="315"/>
                  </a:lnTo>
                  <a:lnTo>
                    <a:pt x="180" y="297"/>
                  </a:lnTo>
                  <a:lnTo>
                    <a:pt x="165" y="278"/>
                  </a:lnTo>
                  <a:lnTo>
                    <a:pt x="149" y="261"/>
                  </a:lnTo>
                  <a:lnTo>
                    <a:pt x="132" y="240"/>
                  </a:lnTo>
                  <a:lnTo>
                    <a:pt x="117" y="221"/>
                  </a:lnTo>
                  <a:lnTo>
                    <a:pt x="100" y="200"/>
                  </a:lnTo>
                  <a:lnTo>
                    <a:pt x="82" y="180"/>
                  </a:lnTo>
                  <a:lnTo>
                    <a:pt x="67" y="157"/>
                  </a:lnTo>
                  <a:lnTo>
                    <a:pt x="50" y="136"/>
                  </a:lnTo>
                  <a:lnTo>
                    <a:pt x="32" y="113"/>
                  </a:lnTo>
                  <a:lnTo>
                    <a:pt x="25" y="105"/>
                  </a:lnTo>
                  <a:lnTo>
                    <a:pt x="19" y="96"/>
                  </a:lnTo>
                  <a:lnTo>
                    <a:pt x="13" y="88"/>
                  </a:lnTo>
                  <a:lnTo>
                    <a:pt x="7" y="81"/>
                  </a:lnTo>
                  <a:lnTo>
                    <a:pt x="4" y="75"/>
                  </a:lnTo>
                  <a:lnTo>
                    <a:pt x="2" y="67"/>
                  </a:lnTo>
                  <a:lnTo>
                    <a:pt x="0" y="59"/>
                  </a:lnTo>
                  <a:lnTo>
                    <a:pt x="0" y="54"/>
                  </a:lnTo>
                  <a:lnTo>
                    <a:pt x="2" y="40"/>
                  </a:lnTo>
                  <a:lnTo>
                    <a:pt x="7" y="29"/>
                  </a:lnTo>
                  <a:lnTo>
                    <a:pt x="13" y="21"/>
                  </a:lnTo>
                  <a:lnTo>
                    <a:pt x="21" y="13"/>
                  </a:lnTo>
                  <a:lnTo>
                    <a:pt x="30" y="8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8" name="Freeform 30"/>
            <p:cNvSpPr>
              <a:spLocks/>
            </p:cNvSpPr>
            <p:nvPr/>
          </p:nvSpPr>
          <p:spPr bwMode="auto">
            <a:xfrm>
              <a:off x="779463" y="4641850"/>
              <a:ext cx="911225" cy="1514475"/>
            </a:xfrm>
            <a:custGeom>
              <a:avLst/>
              <a:gdLst>
                <a:gd name="T0" fmla="*/ 707533566 w 1148"/>
                <a:gd name="T1" fmla="*/ 2520156 h 1908"/>
                <a:gd name="T2" fmla="*/ 719504899 w 1148"/>
                <a:gd name="T3" fmla="*/ 13231022 h 1908"/>
                <a:gd name="T4" fmla="*/ 723284735 w 1148"/>
                <a:gd name="T5" fmla="*/ 33392273 h 1908"/>
                <a:gd name="T6" fmla="*/ 720764579 w 1148"/>
                <a:gd name="T7" fmla="*/ 55443448 h 1908"/>
                <a:gd name="T8" fmla="*/ 715094032 w 1148"/>
                <a:gd name="T9" fmla="*/ 81905479 h 1908"/>
                <a:gd name="T10" fmla="*/ 705013411 w 1148"/>
                <a:gd name="T11" fmla="*/ 114667527 h 1908"/>
                <a:gd name="T12" fmla="*/ 690522717 w 1148"/>
                <a:gd name="T13" fmla="*/ 152469067 h 1908"/>
                <a:gd name="T14" fmla="*/ 672251394 w 1148"/>
                <a:gd name="T15" fmla="*/ 195941949 h 1908"/>
                <a:gd name="T16" fmla="*/ 641379294 w 1148"/>
                <a:gd name="T17" fmla="*/ 273437379 h 1908"/>
                <a:gd name="T18" fmla="*/ 598536656 w 1148"/>
                <a:gd name="T19" fmla="*/ 369832736 h 1908"/>
                <a:gd name="T20" fmla="*/ 551283945 w 1148"/>
                <a:gd name="T21" fmla="*/ 471269297 h 1908"/>
                <a:gd name="T22" fmla="*/ 500880842 w 1148"/>
                <a:gd name="T23" fmla="*/ 579005750 h 1908"/>
                <a:gd name="T24" fmla="*/ 445437428 w 1148"/>
                <a:gd name="T25" fmla="*/ 694303465 h 1908"/>
                <a:gd name="T26" fmla="*/ 400704773 w 1148"/>
                <a:gd name="T27" fmla="*/ 788178665 h 1908"/>
                <a:gd name="T28" fmla="*/ 378653613 w 1148"/>
                <a:gd name="T29" fmla="*/ 836692058 h 1908"/>
                <a:gd name="T30" fmla="*/ 356602454 w 1148"/>
                <a:gd name="T31" fmla="*/ 888985088 h 1908"/>
                <a:gd name="T32" fmla="*/ 335180738 w 1148"/>
                <a:gd name="T33" fmla="*/ 945688986 h 1908"/>
                <a:gd name="T34" fmla="*/ 311869104 w 1148"/>
                <a:gd name="T35" fmla="*/ 1007432402 h 1908"/>
                <a:gd name="T36" fmla="*/ 287928027 w 1148"/>
                <a:gd name="T37" fmla="*/ 1072327004 h 1908"/>
                <a:gd name="T38" fmla="*/ 270916384 w 1148"/>
                <a:gd name="T39" fmla="*/ 1117059567 h 1908"/>
                <a:gd name="T40" fmla="*/ 253905535 w 1148"/>
                <a:gd name="T41" fmla="*/ 1152341746 h 1908"/>
                <a:gd name="T42" fmla="*/ 235004768 w 1148"/>
                <a:gd name="T43" fmla="*/ 1177543302 h 1908"/>
                <a:gd name="T44" fmla="*/ 215472970 w 1148"/>
                <a:gd name="T45" fmla="*/ 1194554154 h 1908"/>
                <a:gd name="T46" fmla="*/ 195941916 w 1148"/>
                <a:gd name="T47" fmla="*/ 1202114620 h 1908"/>
                <a:gd name="T48" fmla="*/ 176410912 w 1148"/>
                <a:gd name="T49" fmla="*/ 1200854940 h 1908"/>
                <a:gd name="T50" fmla="*/ 156249671 w 1148"/>
                <a:gd name="T51" fmla="*/ 1191403761 h 1908"/>
                <a:gd name="T52" fmla="*/ 135458192 w 1148"/>
                <a:gd name="T53" fmla="*/ 1173133228 h 1908"/>
                <a:gd name="T54" fmla="*/ 114666713 w 1148"/>
                <a:gd name="T55" fmla="*/ 1147301435 h 1908"/>
                <a:gd name="T56" fmla="*/ 91985292 w 1148"/>
                <a:gd name="T57" fmla="*/ 1112649493 h 1908"/>
                <a:gd name="T58" fmla="*/ 68044215 w 1148"/>
                <a:gd name="T59" fmla="*/ 1061616144 h 1908"/>
                <a:gd name="T60" fmla="*/ 43472888 w 1148"/>
                <a:gd name="T61" fmla="*/ 998612254 h 1908"/>
                <a:gd name="T62" fmla="*/ 24571321 w 1148"/>
                <a:gd name="T63" fmla="*/ 945688986 h 1908"/>
                <a:gd name="T64" fmla="*/ 9450387 w 1148"/>
                <a:gd name="T65" fmla="*/ 902216103 h 1908"/>
                <a:gd name="T66" fmla="*/ 2520156 w 1148"/>
                <a:gd name="T67" fmla="*/ 866933925 h 1908"/>
                <a:gd name="T68" fmla="*/ 0 w 1148"/>
                <a:gd name="T69" fmla="*/ 841732369 h 1908"/>
                <a:gd name="T70" fmla="*/ 1260475 w 1148"/>
                <a:gd name="T71" fmla="*/ 823460844 h 1908"/>
                <a:gd name="T72" fmla="*/ 8820149 w 1148"/>
                <a:gd name="T73" fmla="*/ 806449992 h 1908"/>
                <a:gd name="T74" fmla="*/ 19531010 w 1148"/>
                <a:gd name="T75" fmla="*/ 789439140 h 1908"/>
                <a:gd name="T76" fmla="*/ 34021710 w 1148"/>
                <a:gd name="T77" fmla="*/ 774948444 h 1908"/>
                <a:gd name="T78" fmla="*/ 53553521 w 1148"/>
                <a:gd name="T79" fmla="*/ 759197273 h 1908"/>
                <a:gd name="T80" fmla="*/ 91985292 w 1148"/>
                <a:gd name="T81" fmla="*/ 735255398 h 1908"/>
                <a:gd name="T82" fmla="*/ 135458192 w 1148"/>
                <a:gd name="T83" fmla="*/ 703753850 h 1908"/>
                <a:gd name="T84" fmla="*/ 177671387 w 1148"/>
                <a:gd name="T85" fmla="*/ 668471671 h 1908"/>
                <a:gd name="T86" fmla="*/ 217993125 w 1148"/>
                <a:gd name="T87" fmla="*/ 631298781 h 1908"/>
                <a:gd name="T88" fmla="*/ 255166009 w 1148"/>
                <a:gd name="T89" fmla="*/ 589716610 h 1908"/>
                <a:gd name="T90" fmla="*/ 287928027 w 1148"/>
                <a:gd name="T91" fmla="*/ 551284039 h 1908"/>
                <a:gd name="T92" fmla="*/ 315649734 w 1148"/>
                <a:gd name="T93" fmla="*/ 518522016 h 1908"/>
                <a:gd name="T94" fmla="*/ 344631121 w 1148"/>
                <a:gd name="T95" fmla="*/ 482610394 h 1908"/>
                <a:gd name="T96" fmla="*/ 376133458 w 1148"/>
                <a:gd name="T97" fmla="*/ 442287904 h 1908"/>
                <a:gd name="T98" fmla="*/ 408895475 w 1148"/>
                <a:gd name="T99" fmla="*/ 398814922 h 1908"/>
                <a:gd name="T100" fmla="*/ 442917273 w 1148"/>
                <a:gd name="T101" fmla="*/ 350301728 h 1908"/>
                <a:gd name="T102" fmla="*/ 477569208 w 1148"/>
                <a:gd name="T103" fmla="*/ 299898616 h 1908"/>
                <a:gd name="T104" fmla="*/ 515371535 w 1148"/>
                <a:gd name="T105" fmla="*/ 243824956 h 1908"/>
                <a:gd name="T106" fmla="*/ 552544420 w 1148"/>
                <a:gd name="T107" fmla="*/ 184601646 h 1908"/>
                <a:gd name="T108" fmla="*/ 591606428 w 1148"/>
                <a:gd name="T109" fmla="*/ 120967519 h 1908"/>
                <a:gd name="T110" fmla="*/ 631298674 w 1148"/>
                <a:gd name="T111" fmla="*/ 52923293 h 1908"/>
                <a:gd name="T112" fmla="*/ 660280855 w 1148"/>
                <a:gd name="T113" fmla="*/ 17010858 h 1908"/>
                <a:gd name="T114" fmla="*/ 678552179 w 1148"/>
                <a:gd name="T115" fmla="*/ 4410075 h 1908"/>
                <a:gd name="T116" fmla="*/ 694303347 w 1148"/>
                <a:gd name="T117" fmla="*/ 0 h 190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48"/>
                <a:gd name="T178" fmla="*/ 0 h 1908"/>
                <a:gd name="T179" fmla="*/ 1148 w 1148"/>
                <a:gd name="T180" fmla="*/ 1908 h 190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48" h="1908">
                  <a:moveTo>
                    <a:pt x="1102" y="0"/>
                  </a:moveTo>
                  <a:lnTo>
                    <a:pt x="1114" y="0"/>
                  </a:lnTo>
                  <a:lnTo>
                    <a:pt x="1123" y="4"/>
                  </a:lnTo>
                  <a:lnTo>
                    <a:pt x="1131" y="7"/>
                  </a:lnTo>
                  <a:lnTo>
                    <a:pt x="1138" y="13"/>
                  </a:lnTo>
                  <a:lnTo>
                    <a:pt x="1142" y="21"/>
                  </a:lnTo>
                  <a:lnTo>
                    <a:pt x="1146" y="30"/>
                  </a:lnTo>
                  <a:lnTo>
                    <a:pt x="1148" y="42"/>
                  </a:lnTo>
                  <a:lnTo>
                    <a:pt x="1148" y="53"/>
                  </a:lnTo>
                  <a:lnTo>
                    <a:pt x="1148" y="65"/>
                  </a:lnTo>
                  <a:lnTo>
                    <a:pt x="1146" y="76"/>
                  </a:lnTo>
                  <a:lnTo>
                    <a:pt x="1144" y="88"/>
                  </a:lnTo>
                  <a:lnTo>
                    <a:pt x="1142" y="101"/>
                  </a:lnTo>
                  <a:lnTo>
                    <a:pt x="1138" y="115"/>
                  </a:lnTo>
                  <a:lnTo>
                    <a:pt x="1135" y="130"/>
                  </a:lnTo>
                  <a:lnTo>
                    <a:pt x="1131" y="147"/>
                  </a:lnTo>
                  <a:lnTo>
                    <a:pt x="1125" y="163"/>
                  </a:lnTo>
                  <a:lnTo>
                    <a:pt x="1119" y="182"/>
                  </a:lnTo>
                  <a:lnTo>
                    <a:pt x="1112" y="201"/>
                  </a:lnTo>
                  <a:lnTo>
                    <a:pt x="1104" y="220"/>
                  </a:lnTo>
                  <a:lnTo>
                    <a:pt x="1096" y="242"/>
                  </a:lnTo>
                  <a:lnTo>
                    <a:pt x="1087" y="265"/>
                  </a:lnTo>
                  <a:lnTo>
                    <a:pt x="1077" y="288"/>
                  </a:lnTo>
                  <a:lnTo>
                    <a:pt x="1067" y="311"/>
                  </a:lnTo>
                  <a:lnTo>
                    <a:pt x="1058" y="338"/>
                  </a:lnTo>
                  <a:lnTo>
                    <a:pt x="1037" y="386"/>
                  </a:lnTo>
                  <a:lnTo>
                    <a:pt x="1018" y="434"/>
                  </a:lnTo>
                  <a:lnTo>
                    <a:pt x="994" y="483"/>
                  </a:lnTo>
                  <a:lnTo>
                    <a:pt x="973" y="535"/>
                  </a:lnTo>
                  <a:lnTo>
                    <a:pt x="950" y="587"/>
                  </a:lnTo>
                  <a:lnTo>
                    <a:pt x="925" y="639"/>
                  </a:lnTo>
                  <a:lnTo>
                    <a:pt x="900" y="693"/>
                  </a:lnTo>
                  <a:lnTo>
                    <a:pt x="875" y="748"/>
                  </a:lnTo>
                  <a:lnTo>
                    <a:pt x="849" y="804"/>
                  </a:lnTo>
                  <a:lnTo>
                    <a:pt x="822" y="862"/>
                  </a:lnTo>
                  <a:lnTo>
                    <a:pt x="795" y="919"/>
                  </a:lnTo>
                  <a:lnTo>
                    <a:pt x="766" y="979"/>
                  </a:lnTo>
                  <a:lnTo>
                    <a:pt x="737" y="1038"/>
                  </a:lnTo>
                  <a:lnTo>
                    <a:pt x="707" y="1102"/>
                  </a:lnTo>
                  <a:lnTo>
                    <a:pt x="676" y="1163"/>
                  </a:lnTo>
                  <a:lnTo>
                    <a:pt x="645" y="1228"/>
                  </a:lnTo>
                  <a:lnTo>
                    <a:pt x="636" y="1251"/>
                  </a:lnTo>
                  <a:lnTo>
                    <a:pt x="624" y="1276"/>
                  </a:lnTo>
                  <a:lnTo>
                    <a:pt x="612" y="1301"/>
                  </a:lnTo>
                  <a:lnTo>
                    <a:pt x="601" y="1328"/>
                  </a:lnTo>
                  <a:lnTo>
                    <a:pt x="589" y="1355"/>
                  </a:lnTo>
                  <a:lnTo>
                    <a:pt x="578" y="1384"/>
                  </a:lnTo>
                  <a:lnTo>
                    <a:pt x="566" y="1411"/>
                  </a:lnTo>
                  <a:lnTo>
                    <a:pt x="555" y="1441"/>
                  </a:lnTo>
                  <a:lnTo>
                    <a:pt x="543" y="1470"/>
                  </a:lnTo>
                  <a:lnTo>
                    <a:pt x="532" y="1501"/>
                  </a:lnTo>
                  <a:lnTo>
                    <a:pt x="520" y="1533"/>
                  </a:lnTo>
                  <a:lnTo>
                    <a:pt x="507" y="1564"/>
                  </a:lnTo>
                  <a:lnTo>
                    <a:pt x="495" y="1599"/>
                  </a:lnTo>
                  <a:lnTo>
                    <a:pt x="482" y="1631"/>
                  </a:lnTo>
                  <a:lnTo>
                    <a:pt x="469" y="1668"/>
                  </a:lnTo>
                  <a:lnTo>
                    <a:pt x="457" y="1702"/>
                  </a:lnTo>
                  <a:lnTo>
                    <a:pt x="447" y="1727"/>
                  </a:lnTo>
                  <a:lnTo>
                    <a:pt x="440" y="1752"/>
                  </a:lnTo>
                  <a:lnTo>
                    <a:pt x="430" y="1773"/>
                  </a:lnTo>
                  <a:lnTo>
                    <a:pt x="421" y="1793"/>
                  </a:lnTo>
                  <a:lnTo>
                    <a:pt x="411" y="1812"/>
                  </a:lnTo>
                  <a:lnTo>
                    <a:pt x="403" y="1829"/>
                  </a:lnTo>
                  <a:lnTo>
                    <a:pt x="394" y="1844"/>
                  </a:lnTo>
                  <a:lnTo>
                    <a:pt x="382" y="1858"/>
                  </a:lnTo>
                  <a:lnTo>
                    <a:pt x="373" y="1869"/>
                  </a:lnTo>
                  <a:lnTo>
                    <a:pt x="363" y="1879"/>
                  </a:lnTo>
                  <a:lnTo>
                    <a:pt x="353" y="1889"/>
                  </a:lnTo>
                  <a:lnTo>
                    <a:pt x="342" y="1896"/>
                  </a:lnTo>
                  <a:lnTo>
                    <a:pt x="332" y="1900"/>
                  </a:lnTo>
                  <a:lnTo>
                    <a:pt x="321" y="1904"/>
                  </a:lnTo>
                  <a:lnTo>
                    <a:pt x="311" y="1908"/>
                  </a:lnTo>
                  <a:lnTo>
                    <a:pt x="300" y="1908"/>
                  </a:lnTo>
                  <a:lnTo>
                    <a:pt x="290" y="1908"/>
                  </a:lnTo>
                  <a:lnTo>
                    <a:pt x="280" y="1906"/>
                  </a:lnTo>
                  <a:lnTo>
                    <a:pt x="269" y="1902"/>
                  </a:lnTo>
                  <a:lnTo>
                    <a:pt x="259" y="1896"/>
                  </a:lnTo>
                  <a:lnTo>
                    <a:pt x="248" y="1891"/>
                  </a:lnTo>
                  <a:lnTo>
                    <a:pt x="238" y="1883"/>
                  </a:lnTo>
                  <a:lnTo>
                    <a:pt x="227" y="1873"/>
                  </a:lnTo>
                  <a:lnTo>
                    <a:pt x="215" y="1862"/>
                  </a:lnTo>
                  <a:lnTo>
                    <a:pt x="206" y="1850"/>
                  </a:lnTo>
                  <a:lnTo>
                    <a:pt x="194" y="1837"/>
                  </a:lnTo>
                  <a:lnTo>
                    <a:pt x="182" y="1821"/>
                  </a:lnTo>
                  <a:lnTo>
                    <a:pt x="171" y="1804"/>
                  </a:lnTo>
                  <a:lnTo>
                    <a:pt x="159" y="1785"/>
                  </a:lnTo>
                  <a:lnTo>
                    <a:pt x="146" y="1766"/>
                  </a:lnTo>
                  <a:lnTo>
                    <a:pt x="134" y="1745"/>
                  </a:lnTo>
                  <a:lnTo>
                    <a:pt x="123" y="1722"/>
                  </a:lnTo>
                  <a:lnTo>
                    <a:pt x="108" y="1685"/>
                  </a:lnTo>
                  <a:lnTo>
                    <a:pt x="94" y="1651"/>
                  </a:lnTo>
                  <a:lnTo>
                    <a:pt x="81" y="1616"/>
                  </a:lnTo>
                  <a:lnTo>
                    <a:pt x="69" y="1585"/>
                  </a:lnTo>
                  <a:lnTo>
                    <a:pt x="58" y="1556"/>
                  </a:lnTo>
                  <a:lnTo>
                    <a:pt x="46" y="1528"/>
                  </a:lnTo>
                  <a:lnTo>
                    <a:pt x="39" y="1501"/>
                  </a:lnTo>
                  <a:lnTo>
                    <a:pt x="29" y="1476"/>
                  </a:lnTo>
                  <a:lnTo>
                    <a:pt x="23" y="1453"/>
                  </a:lnTo>
                  <a:lnTo>
                    <a:pt x="15" y="1432"/>
                  </a:lnTo>
                  <a:lnTo>
                    <a:pt x="12" y="1413"/>
                  </a:lnTo>
                  <a:lnTo>
                    <a:pt x="6" y="1393"/>
                  </a:lnTo>
                  <a:lnTo>
                    <a:pt x="4" y="1376"/>
                  </a:lnTo>
                  <a:lnTo>
                    <a:pt x="2" y="1361"/>
                  </a:lnTo>
                  <a:lnTo>
                    <a:pt x="0" y="1347"/>
                  </a:lnTo>
                  <a:lnTo>
                    <a:pt x="0" y="1336"/>
                  </a:lnTo>
                  <a:lnTo>
                    <a:pt x="0" y="1326"/>
                  </a:lnTo>
                  <a:lnTo>
                    <a:pt x="0" y="1317"/>
                  </a:lnTo>
                  <a:lnTo>
                    <a:pt x="2" y="1307"/>
                  </a:lnTo>
                  <a:lnTo>
                    <a:pt x="6" y="1297"/>
                  </a:lnTo>
                  <a:lnTo>
                    <a:pt x="10" y="1288"/>
                  </a:lnTo>
                  <a:lnTo>
                    <a:pt x="14" y="1280"/>
                  </a:lnTo>
                  <a:lnTo>
                    <a:pt x="17" y="1270"/>
                  </a:lnTo>
                  <a:lnTo>
                    <a:pt x="23" y="1263"/>
                  </a:lnTo>
                  <a:lnTo>
                    <a:pt x="31" y="1253"/>
                  </a:lnTo>
                  <a:lnTo>
                    <a:pt x="39" y="1246"/>
                  </a:lnTo>
                  <a:lnTo>
                    <a:pt x="46" y="1238"/>
                  </a:lnTo>
                  <a:lnTo>
                    <a:pt x="54" y="1230"/>
                  </a:lnTo>
                  <a:lnTo>
                    <a:pt x="63" y="1222"/>
                  </a:lnTo>
                  <a:lnTo>
                    <a:pt x="75" y="1213"/>
                  </a:lnTo>
                  <a:lnTo>
                    <a:pt x="85" y="1205"/>
                  </a:lnTo>
                  <a:lnTo>
                    <a:pt x="98" y="1198"/>
                  </a:lnTo>
                  <a:lnTo>
                    <a:pt x="121" y="1182"/>
                  </a:lnTo>
                  <a:lnTo>
                    <a:pt x="146" y="1167"/>
                  </a:lnTo>
                  <a:lnTo>
                    <a:pt x="169" y="1151"/>
                  </a:lnTo>
                  <a:lnTo>
                    <a:pt x="192" y="1134"/>
                  </a:lnTo>
                  <a:lnTo>
                    <a:pt x="215" y="1117"/>
                  </a:lnTo>
                  <a:lnTo>
                    <a:pt x="238" y="1100"/>
                  </a:lnTo>
                  <a:lnTo>
                    <a:pt x="261" y="1080"/>
                  </a:lnTo>
                  <a:lnTo>
                    <a:pt x="282" y="1061"/>
                  </a:lnTo>
                  <a:lnTo>
                    <a:pt x="303" y="1042"/>
                  </a:lnTo>
                  <a:lnTo>
                    <a:pt x="325" y="1023"/>
                  </a:lnTo>
                  <a:lnTo>
                    <a:pt x="346" y="1002"/>
                  </a:lnTo>
                  <a:lnTo>
                    <a:pt x="367" y="981"/>
                  </a:lnTo>
                  <a:lnTo>
                    <a:pt x="386" y="959"/>
                  </a:lnTo>
                  <a:lnTo>
                    <a:pt x="405" y="936"/>
                  </a:lnTo>
                  <a:lnTo>
                    <a:pt x="424" y="913"/>
                  </a:lnTo>
                  <a:lnTo>
                    <a:pt x="444" y="890"/>
                  </a:lnTo>
                  <a:lnTo>
                    <a:pt x="457" y="875"/>
                  </a:lnTo>
                  <a:lnTo>
                    <a:pt x="472" y="858"/>
                  </a:lnTo>
                  <a:lnTo>
                    <a:pt x="486" y="840"/>
                  </a:lnTo>
                  <a:lnTo>
                    <a:pt x="501" y="823"/>
                  </a:lnTo>
                  <a:lnTo>
                    <a:pt x="517" y="806"/>
                  </a:lnTo>
                  <a:lnTo>
                    <a:pt x="532" y="787"/>
                  </a:lnTo>
                  <a:lnTo>
                    <a:pt x="547" y="766"/>
                  </a:lnTo>
                  <a:lnTo>
                    <a:pt x="564" y="746"/>
                  </a:lnTo>
                  <a:lnTo>
                    <a:pt x="580" y="725"/>
                  </a:lnTo>
                  <a:lnTo>
                    <a:pt x="597" y="702"/>
                  </a:lnTo>
                  <a:lnTo>
                    <a:pt x="614" y="679"/>
                  </a:lnTo>
                  <a:lnTo>
                    <a:pt x="632" y="656"/>
                  </a:lnTo>
                  <a:lnTo>
                    <a:pt x="649" y="633"/>
                  </a:lnTo>
                  <a:lnTo>
                    <a:pt x="666" y="608"/>
                  </a:lnTo>
                  <a:lnTo>
                    <a:pt x="685" y="583"/>
                  </a:lnTo>
                  <a:lnTo>
                    <a:pt x="703" y="556"/>
                  </a:lnTo>
                  <a:lnTo>
                    <a:pt x="722" y="531"/>
                  </a:lnTo>
                  <a:lnTo>
                    <a:pt x="739" y="503"/>
                  </a:lnTo>
                  <a:lnTo>
                    <a:pt x="758" y="476"/>
                  </a:lnTo>
                  <a:lnTo>
                    <a:pt x="778" y="447"/>
                  </a:lnTo>
                  <a:lnTo>
                    <a:pt x="797" y="416"/>
                  </a:lnTo>
                  <a:lnTo>
                    <a:pt x="818" y="387"/>
                  </a:lnTo>
                  <a:lnTo>
                    <a:pt x="837" y="357"/>
                  </a:lnTo>
                  <a:lnTo>
                    <a:pt x="856" y="324"/>
                  </a:lnTo>
                  <a:lnTo>
                    <a:pt x="877" y="293"/>
                  </a:lnTo>
                  <a:lnTo>
                    <a:pt x="897" y="259"/>
                  </a:lnTo>
                  <a:lnTo>
                    <a:pt x="918" y="226"/>
                  </a:lnTo>
                  <a:lnTo>
                    <a:pt x="939" y="192"/>
                  </a:lnTo>
                  <a:lnTo>
                    <a:pt x="960" y="157"/>
                  </a:lnTo>
                  <a:lnTo>
                    <a:pt x="981" y="121"/>
                  </a:lnTo>
                  <a:lnTo>
                    <a:pt x="1002" y="84"/>
                  </a:lnTo>
                  <a:lnTo>
                    <a:pt x="1025" y="48"/>
                  </a:lnTo>
                  <a:lnTo>
                    <a:pt x="1037" y="36"/>
                  </a:lnTo>
                  <a:lnTo>
                    <a:pt x="1048" y="27"/>
                  </a:lnTo>
                  <a:lnTo>
                    <a:pt x="1058" y="19"/>
                  </a:lnTo>
                  <a:lnTo>
                    <a:pt x="1069" y="13"/>
                  </a:lnTo>
                  <a:lnTo>
                    <a:pt x="1077" y="7"/>
                  </a:lnTo>
                  <a:lnTo>
                    <a:pt x="1087" y="4"/>
                  </a:lnTo>
                  <a:lnTo>
                    <a:pt x="1094" y="0"/>
                  </a:lnTo>
                  <a:lnTo>
                    <a:pt x="110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743200" y="990600"/>
            <a:ext cx="83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昜</a:t>
            </a:r>
            <a:endParaRPr lang="en-US" sz="12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3794" name="Picture 2" descr="http://upload.wikimedia.org/wikipedia/commons/thumb/c/c6/Turtle_soup_chinese.jpg/800px-Turtle_soup_chines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114800"/>
            <a:ext cx="3252788" cy="2438400"/>
          </a:xfrm>
          <a:prstGeom prst="rect">
            <a:avLst/>
          </a:prstGeom>
          <a:noFill/>
        </p:spPr>
      </p:pic>
      <p:pic>
        <p:nvPicPr>
          <p:cNvPr id="14" name="Picture 2" descr="http://upload.wikimedia.org/wikipedia/commons/thumb/c/c6/Turtle_soup_chinese.jpg/800px-Turtle_soup_chines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4191000"/>
            <a:ext cx="3252788" cy="2438400"/>
          </a:xfrm>
          <a:prstGeom prst="rect">
            <a:avLst/>
          </a:prstGeom>
          <a:noFill/>
        </p:spPr>
      </p:pic>
      <p:cxnSp>
        <p:nvCxnSpPr>
          <p:cNvPr id="16" name="Straight Arrow Connector 15"/>
          <p:cNvCxnSpPr/>
          <p:nvPr/>
        </p:nvCxnSpPr>
        <p:spPr>
          <a:xfrm flipH="1">
            <a:off x="6477000" y="3429000"/>
            <a:ext cx="457200" cy="1371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305800" y="6611779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90285695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9" grpId="0"/>
      <p:bldP spid="2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課前活動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C:\Users\Meishing\Desktop\meizhou pics\45-3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4" descr="http://upload.wikimedia.org/wikipedia/commons/9/9d/William_Turner_Barn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4495800" y="4038600"/>
            <a:ext cx="1029785" cy="789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7" name="Picture 3" descr="C:\Users\Meishing\Desktop\課本故事圖檔\L3-10 (1)\11.jp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400800" y="3810000"/>
            <a:ext cx="1219200" cy="1228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9" name="Picture 5" descr="File:Spoon Clip Art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19600" y="5943600"/>
            <a:ext cx="1504950" cy="72222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133600" y="2971800"/>
            <a:ext cx="106680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場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0" y="4572000"/>
            <a:ext cx="106680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0" y="5842337"/>
            <a:ext cx="106680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湯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6000" y="3048000"/>
            <a:ext cx="304800" cy="762000"/>
          </a:xfrm>
          <a:prstGeom prst="rect">
            <a:avLst/>
          </a:prstGeom>
          <a:solidFill>
            <a:srgbClr val="FFFF00">
              <a:alpha val="31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14400" y="4724400"/>
            <a:ext cx="304800" cy="762000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14400" y="5943600"/>
            <a:ext cx="304800" cy="7620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447800" y="1295400"/>
            <a:ext cx="533400" cy="990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172200" y="2362200"/>
            <a:ext cx="990600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46" name="Picture 2" descr="C:\Users\Meishing\Desktop\meizhou pics\pics\pics\6.8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43400" y="5105400"/>
            <a:ext cx="625147" cy="620713"/>
          </a:xfrm>
          <a:prstGeom prst="rect">
            <a:avLst/>
          </a:prstGeom>
          <a:noFill/>
        </p:spPr>
      </p:pic>
      <p:sp>
        <p:nvSpPr>
          <p:cNvPr id="24" name="Oval 23"/>
          <p:cNvSpPr/>
          <p:nvPr/>
        </p:nvSpPr>
        <p:spPr>
          <a:xfrm>
            <a:off x="3200400" y="2057400"/>
            <a:ext cx="1371600" cy="457200"/>
          </a:xfrm>
          <a:prstGeom prst="ellipse">
            <a:avLst/>
          </a:prstGeom>
          <a:solidFill>
            <a:srgbClr val="69FD35">
              <a:alpha val="0"/>
            </a:srgbClr>
          </a:solidFill>
          <a:ln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09600" y="304800"/>
            <a:ext cx="15240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拼字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7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C1A0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7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C1A0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70" decel="100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770" decel="100000"/>
                                        <p:tgtEl>
                                          <p:spTgt spid="317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7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C1A0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242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說故事－</a:t>
            </a:r>
            <a:b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石頭湯</a:t>
            </a:r>
            <a:b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請到美洲華語網站下載</a:t>
            </a:r>
            <a:r>
              <a:rPr lang="en-US" altLang="zh-TW" sz="6000" dirty="0" err="1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或利用美洲華語創作天地 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可先讓學生只看圖片，請學生用中文把故事說出來，利用大家的想像力，再看文字或聽故事以強化對故事的了解。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2800" y="914400"/>
            <a:ext cx="51816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說一說：學生如何在學校與同學合作課堂報告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31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第二週生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838200" y="3124200"/>
            <a:ext cx="1989083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煮飯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6629400" y="3962400"/>
            <a:ext cx="762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86400" y="2743200"/>
            <a:ext cx="1989083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煮菜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0" name="Picture 2" descr="C:\Users\Meishing\Desktop\meizhou pics\45-2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r="88333"/>
          <a:stretch>
            <a:fillRect/>
          </a:stretch>
        </p:blipFill>
        <p:spPr bwMode="auto">
          <a:xfrm>
            <a:off x="914400" y="1066800"/>
            <a:ext cx="1371600" cy="135492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352800" y="685800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者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505200" y="1981200"/>
            <a:ext cx="1339850" cy="381000"/>
            <a:chOff x="976313" y="5214938"/>
            <a:chExt cx="3792537" cy="1012825"/>
          </a:xfrm>
        </p:grpSpPr>
        <p:sp>
          <p:nvSpPr>
            <p:cNvPr id="12" name="Freeform 17"/>
            <p:cNvSpPr>
              <a:spLocks/>
            </p:cNvSpPr>
            <p:nvPr/>
          </p:nvSpPr>
          <p:spPr bwMode="auto">
            <a:xfrm>
              <a:off x="976313" y="5329238"/>
              <a:ext cx="493712" cy="898525"/>
            </a:xfrm>
            <a:custGeom>
              <a:avLst/>
              <a:gdLst/>
              <a:ahLst/>
              <a:cxnLst>
                <a:cxn ang="0">
                  <a:pos x="476" y="2"/>
                </a:cxn>
                <a:cxn ang="0">
                  <a:pos x="487" y="7"/>
                </a:cxn>
                <a:cxn ang="0">
                  <a:pos x="499" y="19"/>
                </a:cxn>
                <a:cxn ang="0">
                  <a:pos x="512" y="36"/>
                </a:cxn>
                <a:cxn ang="0">
                  <a:pos x="524" y="59"/>
                </a:cxn>
                <a:cxn ang="0">
                  <a:pos x="541" y="101"/>
                </a:cxn>
                <a:cxn ang="0">
                  <a:pos x="570" y="168"/>
                </a:cxn>
                <a:cxn ang="0">
                  <a:pos x="593" y="230"/>
                </a:cxn>
                <a:cxn ang="0">
                  <a:pos x="608" y="287"/>
                </a:cxn>
                <a:cxn ang="0">
                  <a:pos x="618" y="337"/>
                </a:cxn>
                <a:cxn ang="0">
                  <a:pos x="621" y="385"/>
                </a:cxn>
                <a:cxn ang="0">
                  <a:pos x="618" y="464"/>
                </a:cxn>
                <a:cxn ang="0">
                  <a:pos x="604" y="543"/>
                </a:cxn>
                <a:cxn ang="0">
                  <a:pos x="581" y="623"/>
                </a:cxn>
                <a:cxn ang="0">
                  <a:pos x="550" y="706"/>
                </a:cxn>
                <a:cxn ang="0">
                  <a:pos x="514" y="790"/>
                </a:cxn>
                <a:cxn ang="0">
                  <a:pos x="485" y="858"/>
                </a:cxn>
                <a:cxn ang="0">
                  <a:pos x="460" y="911"/>
                </a:cxn>
                <a:cxn ang="0">
                  <a:pos x="431" y="961"/>
                </a:cxn>
                <a:cxn ang="0">
                  <a:pos x="399" y="1005"/>
                </a:cxn>
                <a:cxn ang="0">
                  <a:pos x="360" y="1044"/>
                </a:cxn>
                <a:cxn ang="0">
                  <a:pos x="318" y="1080"/>
                </a:cxn>
                <a:cxn ang="0">
                  <a:pos x="278" y="1109"/>
                </a:cxn>
                <a:cxn ang="0">
                  <a:pos x="253" y="1120"/>
                </a:cxn>
                <a:cxn ang="0">
                  <a:pos x="228" y="1128"/>
                </a:cxn>
                <a:cxn ang="0">
                  <a:pos x="201" y="1132"/>
                </a:cxn>
                <a:cxn ang="0">
                  <a:pos x="161" y="1128"/>
                </a:cxn>
                <a:cxn ang="0">
                  <a:pos x="126" y="1117"/>
                </a:cxn>
                <a:cxn ang="0">
                  <a:pos x="94" y="1097"/>
                </a:cxn>
                <a:cxn ang="0">
                  <a:pos x="63" y="1072"/>
                </a:cxn>
                <a:cxn ang="0">
                  <a:pos x="38" y="1042"/>
                </a:cxn>
                <a:cxn ang="0">
                  <a:pos x="17" y="986"/>
                </a:cxn>
                <a:cxn ang="0">
                  <a:pos x="3" y="915"/>
                </a:cxn>
                <a:cxn ang="0">
                  <a:pos x="0" y="842"/>
                </a:cxn>
                <a:cxn ang="0">
                  <a:pos x="3" y="781"/>
                </a:cxn>
                <a:cxn ang="0">
                  <a:pos x="17" y="717"/>
                </a:cxn>
                <a:cxn ang="0">
                  <a:pos x="50" y="646"/>
                </a:cxn>
                <a:cxn ang="0">
                  <a:pos x="105" y="568"/>
                </a:cxn>
                <a:cxn ang="0">
                  <a:pos x="155" y="495"/>
                </a:cxn>
                <a:cxn ang="0">
                  <a:pos x="201" y="426"/>
                </a:cxn>
                <a:cxn ang="0">
                  <a:pos x="243" y="364"/>
                </a:cxn>
                <a:cxn ang="0">
                  <a:pos x="280" y="307"/>
                </a:cxn>
                <a:cxn ang="0">
                  <a:pos x="312" y="257"/>
                </a:cxn>
                <a:cxn ang="0">
                  <a:pos x="339" y="211"/>
                </a:cxn>
                <a:cxn ang="0">
                  <a:pos x="362" y="170"/>
                </a:cxn>
                <a:cxn ang="0">
                  <a:pos x="380" y="134"/>
                </a:cxn>
                <a:cxn ang="0">
                  <a:pos x="393" y="105"/>
                </a:cxn>
                <a:cxn ang="0">
                  <a:pos x="403" y="73"/>
                </a:cxn>
                <a:cxn ang="0">
                  <a:pos x="414" y="44"/>
                </a:cxn>
                <a:cxn ang="0">
                  <a:pos x="428" y="23"/>
                </a:cxn>
                <a:cxn ang="0">
                  <a:pos x="441" y="9"/>
                </a:cxn>
                <a:cxn ang="0">
                  <a:pos x="458" y="2"/>
                </a:cxn>
                <a:cxn ang="0">
                  <a:pos x="470" y="0"/>
                </a:cxn>
              </a:cxnLst>
              <a:rect l="0" t="0" r="r" b="b"/>
              <a:pathLst>
                <a:path w="621" h="1132">
                  <a:moveTo>
                    <a:pt x="470" y="0"/>
                  </a:moveTo>
                  <a:lnTo>
                    <a:pt x="472" y="0"/>
                  </a:lnTo>
                  <a:lnTo>
                    <a:pt x="476" y="2"/>
                  </a:lnTo>
                  <a:lnTo>
                    <a:pt x="479" y="2"/>
                  </a:lnTo>
                  <a:lnTo>
                    <a:pt x="483" y="3"/>
                  </a:lnTo>
                  <a:lnTo>
                    <a:pt x="487" y="7"/>
                  </a:lnTo>
                  <a:lnTo>
                    <a:pt x="491" y="9"/>
                  </a:lnTo>
                  <a:lnTo>
                    <a:pt x="495" y="13"/>
                  </a:lnTo>
                  <a:lnTo>
                    <a:pt x="499" y="19"/>
                  </a:lnTo>
                  <a:lnTo>
                    <a:pt x="504" y="23"/>
                  </a:lnTo>
                  <a:lnTo>
                    <a:pt x="508" y="28"/>
                  </a:lnTo>
                  <a:lnTo>
                    <a:pt x="512" y="36"/>
                  </a:lnTo>
                  <a:lnTo>
                    <a:pt x="516" y="42"/>
                  </a:lnTo>
                  <a:lnTo>
                    <a:pt x="520" y="51"/>
                  </a:lnTo>
                  <a:lnTo>
                    <a:pt x="524" y="59"/>
                  </a:lnTo>
                  <a:lnTo>
                    <a:pt x="526" y="69"/>
                  </a:lnTo>
                  <a:lnTo>
                    <a:pt x="529" y="78"/>
                  </a:lnTo>
                  <a:lnTo>
                    <a:pt x="541" y="101"/>
                  </a:lnTo>
                  <a:lnTo>
                    <a:pt x="550" y="124"/>
                  </a:lnTo>
                  <a:lnTo>
                    <a:pt x="560" y="147"/>
                  </a:lnTo>
                  <a:lnTo>
                    <a:pt x="570" y="168"/>
                  </a:lnTo>
                  <a:lnTo>
                    <a:pt x="577" y="190"/>
                  </a:lnTo>
                  <a:lnTo>
                    <a:pt x="585" y="211"/>
                  </a:lnTo>
                  <a:lnTo>
                    <a:pt x="593" y="230"/>
                  </a:lnTo>
                  <a:lnTo>
                    <a:pt x="598" y="249"/>
                  </a:lnTo>
                  <a:lnTo>
                    <a:pt x="604" y="268"/>
                  </a:lnTo>
                  <a:lnTo>
                    <a:pt x="608" y="287"/>
                  </a:lnTo>
                  <a:lnTo>
                    <a:pt x="612" y="305"/>
                  </a:lnTo>
                  <a:lnTo>
                    <a:pt x="616" y="322"/>
                  </a:lnTo>
                  <a:lnTo>
                    <a:pt x="618" y="337"/>
                  </a:lnTo>
                  <a:lnTo>
                    <a:pt x="620" y="355"/>
                  </a:lnTo>
                  <a:lnTo>
                    <a:pt x="621" y="370"/>
                  </a:lnTo>
                  <a:lnTo>
                    <a:pt x="621" y="385"/>
                  </a:lnTo>
                  <a:lnTo>
                    <a:pt x="621" y="410"/>
                  </a:lnTo>
                  <a:lnTo>
                    <a:pt x="620" y="437"/>
                  </a:lnTo>
                  <a:lnTo>
                    <a:pt x="618" y="464"/>
                  </a:lnTo>
                  <a:lnTo>
                    <a:pt x="614" y="489"/>
                  </a:lnTo>
                  <a:lnTo>
                    <a:pt x="608" y="516"/>
                  </a:lnTo>
                  <a:lnTo>
                    <a:pt x="604" y="543"/>
                  </a:lnTo>
                  <a:lnTo>
                    <a:pt x="597" y="570"/>
                  </a:lnTo>
                  <a:lnTo>
                    <a:pt x="589" y="596"/>
                  </a:lnTo>
                  <a:lnTo>
                    <a:pt x="581" y="623"/>
                  </a:lnTo>
                  <a:lnTo>
                    <a:pt x="572" y="650"/>
                  </a:lnTo>
                  <a:lnTo>
                    <a:pt x="562" y="679"/>
                  </a:lnTo>
                  <a:lnTo>
                    <a:pt x="550" y="706"/>
                  </a:lnTo>
                  <a:lnTo>
                    <a:pt x="539" y="733"/>
                  </a:lnTo>
                  <a:lnTo>
                    <a:pt x="527" y="762"/>
                  </a:lnTo>
                  <a:lnTo>
                    <a:pt x="514" y="790"/>
                  </a:lnTo>
                  <a:lnTo>
                    <a:pt x="499" y="817"/>
                  </a:lnTo>
                  <a:lnTo>
                    <a:pt x="493" y="838"/>
                  </a:lnTo>
                  <a:lnTo>
                    <a:pt x="485" y="858"/>
                  </a:lnTo>
                  <a:lnTo>
                    <a:pt x="478" y="877"/>
                  </a:lnTo>
                  <a:lnTo>
                    <a:pt x="468" y="894"/>
                  </a:lnTo>
                  <a:lnTo>
                    <a:pt x="460" y="911"/>
                  </a:lnTo>
                  <a:lnTo>
                    <a:pt x="451" y="929"/>
                  </a:lnTo>
                  <a:lnTo>
                    <a:pt x="441" y="946"/>
                  </a:lnTo>
                  <a:lnTo>
                    <a:pt x="431" y="961"/>
                  </a:lnTo>
                  <a:lnTo>
                    <a:pt x="420" y="977"/>
                  </a:lnTo>
                  <a:lnTo>
                    <a:pt x="408" y="992"/>
                  </a:lnTo>
                  <a:lnTo>
                    <a:pt x="399" y="1005"/>
                  </a:lnTo>
                  <a:lnTo>
                    <a:pt x="385" y="1019"/>
                  </a:lnTo>
                  <a:lnTo>
                    <a:pt x="374" y="1030"/>
                  </a:lnTo>
                  <a:lnTo>
                    <a:pt x="360" y="1044"/>
                  </a:lnTo>
                  <a:lnTo>
                    <a:pt x="349" y="1053"/>
                  </a:lnTo>
                  <a:lnTo>
                    <a:pt x="336" y="1065"/>
                  </a:lnTo>
                  <a:lnTo>
                    <a:pt x="318" y="1080"/>
                  </a:lnTo>
                  <a:lnTo>
                    <a:pt x="303" y="1094"/>
                  </a:lnTo>
                  <a:lnTo>
                    <a:pt x="286" y="1105"/>
                  </a:lnTo>
                  <a:lnTo>
                    <a:pt x="278" y="1109"/>
                  </a:lnTo>
                  <a:lnTo>
                    <a:pt x="270" y="1115"/>
                  </a:lnTo>
                  <a:lnTo>
                    <a:pt x="263" y="1119"/>
                  </a:lnTo>
                  <a:lnTo>
                    <a:pt x="253" y="1120"/>
                  </a:lnTo>
                  <a:lnTo>
                    <a:pt x="245" y="1124"/>
                  </a:lnTo>
                  <a:lnTo>
                    <a:pt x="236" y="1126"/>
                  </a:lnTo>
                  <a:lnTo>
                    <a:pt x="228" y="1128"/>
                  </a:lnTo>
                  <a:lnTo>
                    <a:pt x="218" y="1130"/>
                  </a:lnTo>
                  <a:lnTo>
                    <a:pt x="209" y="1130"/>
                  </a:lnTo>
                  <a:lnTo>
                    <a:pt x="201" y="1132"/>
                  </a:lnTo>
                  <a:lnTo>
                    <a:pt x="188" y="1130"/>
                  </a:lnTo>
                  <a:lnTo>
                    <a:pt x="174" y="1130"/>
                  </a:lnTo>
                  <a:lnTo>
                    <a:pt x="161" y="1128"/>
                  </a:lnTo>
                  <a:lnTo>
                    <a:pt x="149" y="1124"/>
                  </a:lnTo>
                  <a:lnTo>
                    <a:pt x="138" y="1120"/>
                  </a:lnTo>
                  <a:lnTo>
                    <a:pt x="126" y="1117"/>
                  </a:lnTo>
                  <a:lnTo>
                    <a:pt x="115" y="1111"/>
                  </a:lnTo>
                  <a:lnTo>
                    <a:pt x="103" y="1105"/>
                  </a:lnTo>
                  <a:lnTo>
                    <a:pt x="94" y="1097"/>
                  </a:lnTo>
                  <a:lnTo>
                    <a:pt x="82" y="1090"/>
                  </a:lnTo>
                  <a:lnTo>
                    <a:pt x="73" y="1082"/>
                  </a:lnTo>
                  <a:lnTo>
                    <a:pt x="63" y="1072"/>
                  </a:lnTo>
                  <a:lnTo>
                    <a:pt x="55" y="1063"/>
                  </a:lnTo>
                  <a:lnTo>
                    <a:pt x="46" y="1051"/>
                  </a:lnTo>
                  <a:lnTo>
                    <a:pt x="38" y="1042"/>
                  </a:lnTo>
                  <a:lnTo>
                    <a:pt x="30" y="1028"/>
                  </a:lnTo>
                  <a:lnTo>
                    <a:pt x="23" y="1007"/>
                  </a:lnTo>
                  <a:lnTo>
                    <a:pt x="17" y="986"/>
                  </a:lnTo>
                  <a:lnTo>
                    <a:pt x="11" y="963"/>
                  </a:lnTo>
                  <a:lnTo>
                    <a:pt x="7" y="940"/>
                  </a:lnTo>
                  <a:lnTo>
                    <a:pt x="3" y="915"/>
                  </a:lnTo>
                  <a:lnTo>
                    <a:pt x="2" y="892"/>
                  </a:lnTo>
                  <a:lnTo>
                    <a:pt x="0" y="867"/>
                  </a:lnTo>
                  <a:lnTo>
                    <a:pt x="0" y="842"/>
                  </a:lnTo>
                  <a:lnTo>
                    <a:pt x="0" y="821"/>
                  </a:lnTo>
                  <a:lnTo>
                    <a:pt x="2" y="802"/>
                  </a:lnTo>
                  <a:lnTo>
                    <a:pt x="3" y="781"/>
                  </a:lnTo>
                  <a:lnTo>
                    <a:pt x="7" y="760"/>
                  </a:lnTo>
                  <a:lnTo>
                    <a:pt x="11" y="739"/>
                  </a:lnTo>
                  <a:lnTo>
                    <a:pt x="17" y="717"/>
                  </a:lnTo>
                  <a:lnTo>
                    <a:pt x="23" y="696"/>
                  </a:lnTo>
                  <a:lnTo>
                    <a:pt x="30" y="673"/>
                  </a:lnTo>
                  <a:lnTo>
                    <a:pt x="50" y="646"/>
                  </a:lnTo>
                  <a:lnTo>
                    <a:pt x="69" y="620"/>
                  </a:lnTo>
                  <a:lnTo>
                    <a:pt x="86" y="593"/>
                  </a:lnTo>
                  <a:lnTo>
                    <a:pt x="105" y="568"/>
                  </a:lnTo>
                  <a:lnTo>
                    <a:pt x="122" y="543"/>
                  </a:lnTo>
                  <a:lnTo>
                    <a:pt x="140" y="518"/>
                  </a:lnTo>
                  <a:lnTo>
                    <a:pt x="155" y="495"/>
                  </a:lnTo>
                  <a:lnTo>
                    <a:pt x="172" y="470"/>
                  </a:lnTo>
                  <a:lnTo>
                    <a:pt x="188" y="449"/>
                  </a:lnTo>
                  <a:lnTo>
                    <a:pt x="201" y="426"/>
                  </a:lnTo>
                  <a:lnTo>
                    <a:pt x="217" y="405"/>
                  </a:lnTo>
                  <a:lnTo>
                    <a:pt x="230" y="383"/>
                  </a:lnTo>
                  <a:lnTo>
                    <a:pt x="243" y="364"/>
                  </a:lnTo>
                  <a:lnTo>
                    <a:pt x="257" y="345"/>
                  </a:lnTo>
                  <a:lnTo>
                    <a:pt x="268" y="326"/>
                  </a:lnTo>
                  <a:lnTo>
                    <a:pt x="280" y="307"/>
                  </a:lnTo>
                  <a:lnTo>
                    <a:pt x="291" y="289"/>
                  </a:lnTo>
                  <a:lnTo>
                    <a:pt x="303" y="272"/>
                  </a:lnTo>
                  <a:lnTo>
                    <a:pt x="312" y="257"/>
                  </a:lnTo>
                  <a:lnTo>
                    <a:pt x="322" y="240"/>
                  </a:lnTo>
                  <a:lnTo>
                    <a:pt x="332" y="224"/>
                  </a:lnTo>
                  <a:lnTo>
                    <a:pt x="339" y="211"/>
                  </a:lnTo>
                  <a:lnTo>
                    <a:pt x="347" y="195"/>
                  </a:lnTo>
                  <a:lnTo>
                    <a:pt x="355" y="182"/>
                  </a:lnTo>
                  <a:lnTo>
                    <a:pt x="362" y="170"/>
                  </a:lnTo>
                  <a:lnTo>
                    <a:pt x="368" y="157"/>
                  </a:lnTo>
                  <a:lnTo>
                    <a:pt x="374" y="145"/>
                  </a:lnTo>
                  <a:lnTo>
                    <a:pt x="380" y="134"/>
                  </a:lnTo>
                  <a:lnTo>
                    <a:pt x="385" y="124"/>
                  </a:lnTo>
                  <a:lnTo>
                    <a:pt x="389" y="113"/>
                  </a:lnTo>
                  <a:lnTo>
                    <a:pt x="393" y="105"/>
                  </a:lnTo>
                  <a:lnTo>
                    <a:pt x="395" y="96"/>
                  </a:lnTo>
                  <a:lnTo>
                    <a:pt x="399" y="84"/>
                  </a:lnTo>
                  <a:lnTo>
                    <a:pt x="403" y="73"/>
                  </a:lnTo>
                  <a:lnTo>
                    <a:pt x="407" y="63"/>
                  </a:lnTo>
                  <a:lnTo>
                    <a:pt x="410" y="53"/>
                  </a:lnTo>
                  <a:lnTo>
                    <a:pt x="414" y="44"/>
                  </a:lnTo>
                  <a:lnTo>
                    <a:pt x="418" y="36"/>
                  </a:lnTo>
                  <a:lnTo>
                    <a:pt x="424" y="28"/>
                  </a:lnTo>
                  <a:lnTo>
                    <a:pt x="428" y="23"/>
                  </a:lnTo>
                  <a:lnTo>
                    <a:pt x="431" y="17"/>
                  </a:lnTo>
                  <a:lnTo>
                    <a:pt x="437" y="13"/>
                  </a:lnTo>
                  <a:lnTo>
                    <a:pt x="441" y="9"/>
                  </a:lnTo>
                  <a:lnTo>
                    <a:pt x="447" y="5"/>
                  </a:lnTo>
                  <a:lnTo>
                    <a:pt x="453" y="3"/>
                  </a:lnTo>
                  <a:lnTo>
                    <a:pt x="458" y="2"/>
                  </a:lnTo>
                  <a:lnTo>
                    <a:pt x="464" y="0"/>
                  </a:lnTo>
                  <a:lnTo>
                    <a:pt x="470" y="0"/>
                  </a:lnTo>
                  <a:lnTo>
                    <a:pt x="47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8"/>
            <p:cNvSpPr>
              <a:spLocks/>
            </p:cNvSpPr>
            <p:nvPr/>
          </p:nvSpPr>
          <p:spPr bwMode="auto">
            <a:xfrm>
              <a:off x="2114550" y="5311775"/>
              <a:ext cx="488950" cy="725488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14" y="5"/>
                </a:cxn>
                <a:cxn ang="0">
                  <a:pos x="152" y="19"/>
                </a:cxn>
                <a:cxn ang="0">
                  <a:pos x="192" y="40"/>
                </a:cxn>
                <a:cxn ang="0">
                  <a:pos x="238" y="67"/>
                </a:cxn>
                <a:cxn ang="0">
                  <a:pos x="288" y="94"/>
                </a:cxn>
                <a:cxn ang="0">
                  <a:pos x="334" y="122"/>
                </a:cxn>
                <a:cxn ang="0">
                  <a:pos x="377" y="151"/>
                </a:cxn>
                <a:cxn ang="0">
                  <a:pos x="415" y="180"/>
                </a:cxn>
                <a:cxn ang="0">
                  <a:pos x="451" y="211"/>
                </a:cxn>
                <a:cxn ang="0">
                  <a:pos x="482" y="241"/>
                </a:cxn>
                <a:cxn ang="0">
                  <a:pos x="511" y="272"/>
                </a:cxn>
                <a:cxn ang="0">
                  <a:pos x="536" y="307"/>
                </a:cxn>
                <a:cxn ang="0">
                  <a:pos x="555" y="345"/>
                </a:cxn>
                <a:cxn ang="0">
                  <a:pos x="572" y="389"/>
                </a:cxn>
                <a:cxn ang="0">
                  <a:pos x="586" y="435"/>
                </a:cxn>
                <a:cxn ang="0">
                  <a:pos x="597" y="485"/>
                </a:cxn>
                <a:cxn ang="0">
                  <a:pos x="607" y="537"/>
                </a:cxn>
                <a:cxn ang="0">
                  <a:pos x="613" y="593"/>
                </a:cxn>
                <a:cxn ang="0">
                  <a:pos x="616" y="654"/>
                </a:cxn>
                <a:cxn ang="0">
                  <a:pos x="615" y="712"/>
                </a:cxn>
                <a:cxn ang="0">
                  <a:pos x="609" y="762"/>
                </a:cxn>
                <a:cxn ang="0">
                  <a:pos x="597" y="804"/>
                </a:cxn>
                <a:cxn ang="0">
                  <a:pos x="580" y="840"/>
                </a:cxn>
                <a:cxn ang="0">
                  <a:pos x="557" y="869"/>
                </a:cxn>
                <a:cxn ang="0">
                  <a:pos x="528" y="890"/>
                </a:cxn>
                <a:cxn ang="0">
                  <a:pos x="492" y="905"/>
                </a:cxn>
                <a:cxn ang="0">
                  <a:pos x="449" y="913"/>
                </a:cxn>
                <a:cxn ang="0">
                  <a:pos x="421" y="913"/>
                </a:cxn>
                <a:cxn ang="0">
                  <a:pos x="405" y="909"/>
                </a:cxn>
                <a:cxn ang="0">
                  <a:pos x="392" y="904"/>
                </a:cxn>
                <a:cxn ang="0">
                  <a:pos x="378" y="896"/>
                </a:cxn>
                <a:cxn ang="0">
                  <a:pos x="365" y="884"/>
                </a:cxn>
                <a:cxn ang="0">
                  <a:pos x="352" y="871"/>
                </a:cxn>
                <a:cxn ang="0">
                  <a:pos x="338" y="854"/>
                </a:cxn>
                <a:cxn ang="0">
                  <a:pos x="325" y="834"/>
                </a:cxn>
                <a:cxn ang="0">
                  <a:pos x="311" y="813"/>
                </a:cxn>
                <a:cxn ang="0">
                  <a:pos x="298" y="788"/>
                </a:cxn>
                <a:cxn ang="0">
                  <a:pos x="284" y="763"/>
                </a:cxn>
                <a:cxn ang="0">
                  <a:pos x="269" y="735"/>
                </a:cxn>
                <a:cxn ang="0">
                  <a:pos x="254" y="702"/>
                </a:cxn>
                <a:cxn ang="0">
                  <a:pos x="236" y="669"/>
                </a:cxn>
                <a:cxn ang="0">
                  <a:pos x="219" y="631"/>
                </a:cxn>
                <a:cxn ang="0">
                  <a:pos x="202" y="591"/>
                </a:cxn>
                <a:cxn ang="0">
                  <a:pos x="185" y="548"/>
                </a:cxn>
                <a:cxn ang="0">
                  <a:pos x="165" y="502"/>
                </a:cxn>
                <a:cxn ang="0">
                  <a:pos x="144" y="454"/>
                </a:cxn>
                <a:cxn ang="0">
                  <a:pos x="125" y="403"/>
                </a:cxn>
                <a:cxn ang="0">
                  <a:pos x="104" y="349"/>
                </a:cxn>
                <a:cxn ang="0">
                  <a:pos x="81" y="291"/>
                </a:cxn>
                <a:cxn ang="0">
                  <a:pos x="60" y="232"/>
                </a:cxn>
                <a:cxn ang="0">
                  <a:pos x="37" y="168"/>
                </a:cxn>
                <a:cxn ang="0">
                  <a:pos x="18" y="124"/>
                </a:cxn>
                <a:cxn ang="0">
                  <a:pos x="8" y="99"/>
                </a:cxn>
                <a:cxn ang="0">
                  <a:pos x="2" y="78"/>
                </a:cxn>
                <a:cxn ang="0">
                  <a:pos x="0" y="59"/>
                </a:cxn>
                <a:cxn ang="0">
                  <a:pos x="2" y="40"/>
                </a:cxn>
                <a:cxn ang="0">
                  <a:pos x="14" y="19"/>
                </a:cxn>
                <a:cxn ang="0">
                  <a:pos x="29" y="5"/>
                </a:cxn>
                <a:cxn ang="0">
                  <a:pos x="50" y="0"/>
                </a:cxn>
                <a:cxn ang="0">
                  <a:pos x="62" y="0"/>
                </a:cxn>
              </a:cxnLst>
              <a:rect l="0" t="0" r="r" b="b"/>
              <a:pathLst>
                <a:path w="616" h="913">
                  <a:moveTo>
                    <a:pt x="62" y="0"/>
                  </a:moveTo>
                  <a:lnTo>
                    <a:pt x="77" y="0"/>
                  </a:lnTo>
                  <a:lnTo>
                    <a:pt x="94" y="1"/>
                  </a:lnTo>
                  <a:lnTo>
                    <a:pt x="114" y="5"/>
                  </a:lnTo>
                  <a:lnTo>
                    <a:pt x="133" y="11"/>
                  </a:lnTo>
                  <a:lnTo>
                    <a:pt x="152" y="19"/>
                  </a:lnTo>
                  <a:lnTo>
                    <a:pt x="173" y="28"/>
                  </a:lnTo>
                  <a:lnTo>
                    <a:pt x="192" y="40"/>
                  </a:lnTo>
                  <a:lnTo>
                    <a:pt x="213" y="53"/>
                  </a:lnTo>
                  <a:lnTo>
                    <a:pt x="238" y="67"/>
                  </a:lnTo>
                  <a:lnTo>
                    <a:pt x="263" y="80"/>
                  </a:lnTo>
                  <a:lnTo>
                    <a:pt x="288" y="94"/>
                  </a:lnTo>
                  <a:lnTo>
                    <a:pt x="311" y="109"/>
                  </a:lnTo>
                  <a:lnTo>
                    <a:pt x="334" y="122"/>
                  </a:lnTo>
                  <a:lnTo>
                    <a:pt x="355" y="136"/>
                  </a:lnTo>
                  <a:lnTo>
                    <a:pt x="377" y="151"/>
                  </a:lnTo>
                  <a:lnTo>
                    <a:pt x="396" y="167"/>
                  </a:lnTo>
                  <a:lnTo>
                    <a:pt x="415" y="180"/>
                  </a:lnTo>
                  <a:lnTo>
                    <a:pt x="434" y="195"/>
                  </a:lnTo>
                  <a:lnTo>
                    <a:pt x="451" y="211"/>
                  </a:lnTo>
                  <a:lnTo>
                    <a:pt x="467" y="226"/>
                  </a:lnTo>
                  <a:lnTo>
                    <a:pt x="482" y="241"/>
                  </a:lnTo>
                  <a:lnTo>
                    <a:pt x="497" y="257"/>
                  </a:lnTo>
                  <a:lnTo>
                    <a:pt x="511" y="272"/>
                  </a:lnTo>
                  <a:lnTo>
                    <a:pt x="524" y="287"/>
                  </a:lnTo>
                  <a:lnTo>
                    <a:pt x="536" y="307"/>
                  </a:lnTo>
                  <a:lnTo>
                    <a:pt x="545" y="326"/>
                  </a:lnTo>
                  <a:lnTo>
                    <a:pt x="555" y="345"/>
                  </a:lnTo>
                  <a:lnTo>
                    <a:pt x="565" y="366"/>
                  </a:lnTo>
                  <a:lnTo>
                    <a:pt x="572" y="389"/>
                  </a:lnTo>
                  <a:lnTo>
                    <a:pt x="580" y="410"/>
                  </a:lnTo>
                  <a:lnTo>
                    <a:pt x="586" y="435"/>
                  </a:lnTo>
                  <a:lnTo>
                    <a:pt x="593" y="458"/>
                  </a:lnTo>
                  <a:lnTo>
                    <a:pt x="597" y="485"/>
                  </a:lnTo>
                  <a:lnTo>
                    <a:pt x="603" y="510"/>
                  </a:lnTo>
                  <a:lnTo>
                    <a:pt x="607" y="537"/>
                  </a:lnTo>
                  <a:lnTo>
                    <a:pt x="611" y="566"/>
                  </a:lnTo>
                  <a:lnTo>
                    <a:pt x="613" y="593"/>
                  </a:lnTo>
                  <a:lnTo>
                    <a:pt x="615" y="623"/>
                  </a:lnTo>
                  <a:lnTo>
                    <a:pt x="616" y="654"/>
                  </a:lnTo>
                  <a:lnTo>
                    <a:pt x="616" y="685"/>
                  </a:lnTo>
                  <a:lnTo>
                    <a:pt x="615" y="712"/>
                  </a:lnTo>
                  <a:lnTo>
                    <a:pt x="613" y="737"/>
                  </a:lnTo>
                  <a:lnTo>
                    <a:pt x="609" y="762"/>
                  </a:lnTo>
                  <a:lnTo>
                    <a:pt x="605" y="785"/>
                  </a:lnTo>
                  <a:lnTo>
                    <a:pt x="597" y="804"/>
                  </a:lnTo>
                  <a:lnTo>
                    <a:pt x="590" y="823"/>
                  </a:lnTo>
                  <a:lnTo>
                    <a:pt x="580" y="840"/>
                  </a:lnTo>
                  <a:lnTo>
                    <a:pt x="570" y="856"/>
                  </a:lnTo>
                  <a:lnTo>
                    <a:pt x="557" y="869"/>
                  </a:lnTo>
                  <a:lnTo>
                    <a:pt x="544" y="881"/>
                  </a:lnTo>
                  <a:lnTo>
                    <a:pt x="528" y="890"/>
                  </a:lnTo>
                  <a:lnTo>
                    <a:pt x="511" y="898"/>
                  </a:lnTo>
                  <a:lnTo>
                    <a:pt x="492" y="905"/>
                  </a:lnTo>
                  <a:lnTo>
                    <a:pt x="473" y="909"/>
                  </a:lnTo>
                  <a:lnTo>
                    <a:pt x="449" y="913"/>
                  </a:lnTo>
                  <a:lnTo>
                    <a:pt x="426" y="913"/>
                  </a:lnTo>
                  <a:lnTo>
                    <a:pt x="421" y="913"/>
                  </a:lnTo>
                  <a:lnTo>
                    <a:pt x="413" y="911"/>
                  </a:lnTo>
                  <a:lnTo>
                    <a:pt x="405" y="909"/>
                  </a:lnTo>
                  <a:lnTo>
                    <a:pt x="400" y="907"/>
                  </a:lnTo>
                  <a:lnTo>
                    <a:pt x="392" y="904"/>
                  </a:lnTo>
                  <a:lnTo>
                    <a:pt x="386" y="900"/>
                  </a:lnTo>
                  <a:lnTo>
                    <a:pt x="378" y="896"/>
                  </a:lnTo>
                  <a:lnTo>
                    <a:pt x="371" y="890"/>
                  </a:lnTo>
                  <a:lnTo>
                    <a:pt x="365" y="884"/>
                  </a:lnTo>
                  <a:lnTo>
                    <a:pt x="357" y="879"/>
                  </a:lnTo>
                  <a:lnTo>
                    <a:pt x="352" y="871"/>
                  </a:lnTo>
                  <a:lnTo>
                    <a:pt x="344" y="863"/>
                  </a:lnTo>
                  <a:lnTo>
                    <a:pt x="338" y="854"/>
                  </a:lnTo>
                  <a:lnTo>
                    <a:pt x="330" y="844"/>
                  </a:lnTo>
                  <a:lnTo>
                    <a:pt x="325" y="834"/>
                  </a:lnTo>
                  <a:lnTo>
                    <a:pt x="317" y="823"/>
                  </a:lnTo>
                  <a:lnTo>
                    <a:pt x="311" y="813"/>
                  </a:lnTo>
                  <a:lnTo>
                    <a:pt x="304" y="802"/>
                  </a:lnTo>
                  <a:lnTo>
                    <a:pt x="298" y="788"/>
                  </a:lnTo>
                  <a:lnTo>
                    <a:pt x="290" y="777"/>
                  </a:lnTo>
                  <a:lnTo>
                    <a:pt x="284" y="763"/>
                  </a:lnTo>
                  <a:lnTo>
                    <a:pt x="277" y="750"/>
                  </a:lnTo>
                  <a:lnTo>
                    <a:pt x="269" y="735"/>
                  </a:lnTo>
                  <a:lnTo>
                    <a:pt x="261" y="719"/>
                  </a:lnTo>
                  <a:lnTo>
                    <a:pt x="254" y="702"/>
                  </a:lnTo>
                  <a:lnTo>
                    <a:pt x="246" y="687"/>
                  </a:lnTo>
                  <a:lnTo>
                    <a:pt x="236" y="669"/>
                  </a:lnTo>
                  <a:lnTo>
                    <a:pt x="229" y="650"/>
                  </a:lnTo>
                  <a:lnTo>
                    <a:pt x="219" y="631"/>
                  </a:lnTo>
                  <a:lnTo>
                    <a:pt x="211" y="612"/>
                  </a:lnTo>
                  <a:lnTo>
                    <a:pt x="202" y="591"/>
                  </a:lnTo>
                  <a:lnTo>
                    <a:pt x="192" y="570"/>
                  </a:lnTo>
                  <a:lnTo>
                    <a:pt x="185" y="548"/>
                  </a:lnTo>
                  <a:lnTo>
                    <a:pt x="175" y="525"/>
                  </a:lnTo>
                  <a:lnTo>
                    <a:pt x="165" y="502"/>
                  </a:lnTo>
                  <a:lnTo>
                    <a:pt x="154" y="479"/>
                  </a:lnTo>
                  <a:lnTo>
                    <a:pt x="144" y="454"/>
                  </a:lnTo>
                  <a:lnTo>
                    <a:pt x="135" y="429"/>
                  </a:lnTo>
                  <a:lnTo>
                    <a:pt x="125" y="403"/>
                  </a:lnTo>
                  <a:lnTo>
                    <a:pt x="114" y="376"/>
                  </a:lnTo>
                  <a:lnTo>
                    <a:pt x="104" y="349"/>
                  </a:lnTo>
                  <a:lnTo>
                    <a:pt x="92" y="320"/>
                  </a:lnTo>
                  <a:lnTo>
                    <a:pt x="81" y="291"/>
                  </a:lnTo>
                  <a:lnTo>
                    <a:pt x="69" y="263"/>
                  </a:lnTo>
                  <a:lnTo>
                    <a:pt x="60" y="232"/>
                  </a:lnTo>
                  <a:lnTo>
                    <a:pt x="48" y="201"/>
                  </a:lnTo>
                  <a:lnTo>
                    <a:pt x="37" y="168"/>
                  </a:lnTo>
                  <a:lnTo>
                    <a:pt x="25" y="138"/>
                  </a:lnTo>
                  <a:lnTo>
                    <a:pt x="18" y="124"/>
                  </a:lnTo>
                  <a:lnTo>
                    <a:pt x="14" y="111"/>
                  </a:lnTo>
                  <a:lnTo>
                    <a:pt x="8" y="99"/>
                  </a:lnTo>
                  <a:lnTo>
                    <a:pt x="6" y="88"/>
                  </a:lnTo>
                  <a:lnTo>
                    <a:pt x="2" y="78"/>
                  </a:lnTo>
                  <a:lnTo>
                    <a:pt x="0" y="69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2" y="40"/>
                  </a:lnTo>
                  <a:lnTo>
                    <a:pt x="8" y="28"/>
                  </a:lnTo>
                  <a:lnTo>
                    <a:pt x="14" y="19"/>
                  </a:lnTo>
                  <a:lnTo>
                    <a:pt x="21" y="11"/>
                  </a:lnTo>
                  <a:lnTo>
                    <a:pt x="29" y="5"/>
                  </a:lnTo>
                  <a:lnTo>
                    <a:pt x="39" y="1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9"/>
            <p:cNvSpPr>
              <a:spLocks/>
            </p:cNvSpPr>
            <p:nvPr/>
          </p:nvSpPr>
          <p:spPr bwMode="auto">
            <a:xfrm>
              <a:off x="3024188" y="5291138"/>
              <a:ext cx="509587" cy="669925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119" y="7"/>
                </a:cxn>
                <a:cxn ang="0">
                  <a:pos x="159" y="19"/>
                </a:cxn>
                <a:cxn ang="0">
                  <a:pos x="200" y="36"/>
                </a:cxn>
                <a:cxn ang="0">
                  <a:pos x="248" y="61"/>
                </a:cxn>
                <a:cxn ang="0">
                  <a:pos x="300" y="86"/>
                </a:cxn>
                <a:cxn ang="0">
                  <a:pos x="348" y="111"/>
                </a:cxn>
                <a:cxn ang="0">
                  <a:pos x="392" y="136"/>
                </a:cxn>
                <a:cxn ang="0">
                  <a:pos x="432" y="161"/>
                </a:cxn>
                <a:cxn ang="0">
                  <a:pos x="468" y="188"/>
                </a:cxn>
                <a:cxn ang="0">
                  <a:pos x="501" y="215"/>
                </a:cxn>
                <a:cxn ang="0">
                  <a:pos x="530" y="243"/>
                </a:cxn>
                <a:cxn ang="0">
                  <a:pos x="555" y="276"/>
                </a:cxn>
                <a:cxn ang="0">
                  <a:pos x="578" y="312"/>
                </a:cxn>
                <a:cxn ang="0">
                  <a:pos x="595" y="351"/>
                </a:cxn>
                <a:cxn ang="0">
                  <a:pos x="611" y="391"/>
                </a:cxn>
                <a:cxn ang="0">
                  <a:pos x="622" y="435"/>
                </a:cxn>
                <a:cxn ang="0">
                  <a:pos x="632" y="483"/>
                </a:cxn>
                <a:cxn ang="0">
                  <a:pos x="637" y="533"/>
                </a:cxn>
                <a:cxn ang="0">
                  <a:pos x="641" y="585"/>
                </a:cxn>
                <a:cxn ang="0">
                  <a:pos x="641" y="641"/>
                </a:cxn>
                <a:cxn ang="0">
                  <a:pos x="635" y="691"/>
                </a:cxn>
                <a:cxn ang="0">
                  <a:pos x="624" y="733"/>
                </a:cxn>
                <a:cxn ang="0">
                  <a:pos x="607" y="769"/>
                </a:cxn>
                <a:cxn ang="0">
                  <a:pos x="582" y="798"/>
                </a:cxn>
                <a:cxn ang="0">
                  <a:pos x="553" y="819"/>
                </a:cxn>
                <a:cxn ang="0">
                  <a:pos x="516" y="833"/>
                </a:cxn>
                <a:cxn ang="0">
                  <a:pos x="476" y="840"/>
                </a:cxn>
                <a:cxn ang="0">
                  <a:pos x="445" y="842"/>
                </a:cxn>
                <a:cxn ang="0">
                  <a:pos x="432" y="838"/>
                </a:cxn>
                <a:cxn ang="0">
                  <a:pos x="417" y="834"/>
                </a:cxn>
                <a:cxn ang="0">
                  <a:pos x="403" y="827"/>
                </a:cxn>
                <a:cxn ang="0">
                  <a:pos x="390" y="817"/>
                </a:cxn>
                <a:cxn ang="0">
                  <a:pos x="374" y="806"/>
                </a:cxn>
                <a:cxn ang="0">
                  <a:pos x="359" y="790"/>
                </a:cxn>
                <a:cxn ang="0">
                  <a:pos x="344" y="773"/>
                </a:cxn>
                <a:cxn ang="0">
                  <a:pos x="328" y="754"/>
                </a:cxn>
                <a:cxn ang="0">
                  <a:pos x="315" y="733"/>
                </a:cxn>
                <a:cxn ang="0">
                  <a:pos x="300" y="708"/>
                </a:cxn>
                <a:cxn ang="0">
                  <a:pos x="284" y="681"/>
                </a:cxn>
                <a:cxn ang="0">
                  <a:pos x="267" y="652"/>
                </a:cxn>
                <a:cxn ang="0">
                  <a:pos x="250" y="620"/>
                </a:cxn>
                <a:cxn ang="0">
                  <a:pos x="232" y="585"/>
                </a:cxn>
                <a:cxn ang="0">
                  <a:pos x="213" y="549"/>
                </a:cxn>
                <a:cxn ang="0">
                  <a:pos x="194" y="508"/>
                </a:cxn>
                <a:cxn ang="0">
                  <a:pos x="173" y="468"/>
                </a:cxn>
                <a:cxn ang="0">
                  <a:pos x="152" y="422"/>
                </a:cxn>
                <a:cxn ang="0">
                  <a:pos x="131" y="376"/>
                </a:cxn>
                <a:cxn ang="0">
                  <a:pos x="108" y="326"/>
                </a:cxn>
                <a:cxn ang="0">
                  <a:pos x="85" y="274"/>
                </a:cxn>
                <a:cxn ang="0">
                  <a:pos x="62" y="218"/>
                </a:cxn>
                <a:cxn ang="0">
                  <a:pos x="37" y="161"/>
                </a:cxn>
                <a:cxn ang="0">
                  <a:pos x="19" y="121"/>
                </a:cxn>
                <a:cxn ang="0">
                  <a:pos x="10" y="97"/>
                </a:cxn>
                <a:cxn ang="0">
                  <a:pos x="4" y="78"/>
                </a:cxn>
                <a:cxn ang="0">
                  <a:pos x="0" y="61"/>
                </a:cxn>
                <a:cxn ang="0">
                  <a:pos x="4" y="40"/>
                </a:cxn>
                <a:cxn ang="0">
                  <a:pos x="14" y="21"/>
                </a:cxn>
                <a:cxn ang="0">
                  <a:pos x="31" y="7"/>
                </a:cxn>
                <a:cxn ang="0">
                  <a:pos x="50" y="0"/>
                </a:cxn>
                <a:cxn ang="0">
                  <a:pos x="62" y="0"/>
                </a:cxn>
              </a:cxnLst>
              <a:rect l="0" t="0" r="r" b="b"/>
              <a:pathLst>
                <a:path w="641" h="842">
                  <a:moveTo>
                    <a:pt x="62" y="0"/>
                  </a:moveTo>
                  <a:lnTo>
                    <a:pt x="81" y="0"/>
                  </a:lnTo>
                  <a:lnTo>
                    <a:pt x="100" y="2"/>
                  </a:lnTo>
                  <a:lnTo>
                    <a:pt x="119" y="7"/>
                  </a:lnTo>
                  <a:lnTo>
                    <a:pt x="138" y="11"/>
                  </a:lnTo>
                  <a:lnTo>
                    <a:pt x="159" y="19"/>
                  </a:lnTo>
                  <a:lnTo>
                    <a:pt x="179" y="26"/>
                  </a:lnTo>
                  <a:lnTo>
                    <a:pt x="200" y="36"/>
                  </a:lnTo>
                  <a:lnTo>
                    <a:pt x="221" y="48"/>
                  </a:lnTo>
                  <a:lnTo>
                    <a:pt x="248" y="61"/>
                  </a:lnTo>
                  <a:lnTo>
                    <a:pt x="273" y="73"/>
                  </a:lnTo>
                  <a:lnTo>
                    <a:pt x="300" y="86"/>
                  </a:lnTo>
                  <a:lnTo>
                    <a:pt x="323" y="97"/>
                  </a:lnTo>
                  <a:lnTo>
                    <a:pt x="348" y="111"/>
                  </a:lnTo>
                  <a:lnTo>
                    <a:pt x="369" y="122"/>
                  </a:lnTo>
                  <a:lnTo>
                    <a:pt x="392" y="136"/>
                  </a:lnTo>
                  <a:lnTo>
                    <a:pt x="411" y="149"/>
                  </a:lnTo>
                  <a:lnTo>
                    <a:pt x="432" y="161"/>
                  </a:lnTo>
                  <a:lnTo>
                    <a:pt x="451" y="174"/>
                  </a:lnTo>
                  <a:lnTo>
                    <a:pt x="468" y="188"/>
                  </a:lnTo>
                  <a:lnTo>
                    <a:pt x="486" y="201"/>
                  </a:lnTo>
                  <a:lnTo>
                    <a:pt x="501" y="215"/>
                  </a:lnTo>
                  <a:lnTo>
                    <a:pt x="516" y="230"/>
                  </a:lnTo>
                  <a:lnTo>
                    <a:pt x="530" y="243"/>
                  </a:lnTo>
                  <a:lnTo>
                    <a:pt x="543" y="259"/>
                  </a:lnTo>
                  <a:lnTo>
                    <a:pt x="555" y="276"/>
                  </a:lnTo>
                  <a:lnTo>
                    <a:pt x="566" y="293"/>
                  </a:lnTo>
                  <a:lnTo>
                    <a:pt x="578" y="312"/>
                  </a:lnTo>
                  <a:lnTo>
                    <a:pt x="587" y="332"/>
                  </a:lnTo>
                  <a:lnTo>
                    <a:pt x="595" y="351"/>
                  </a:lnTo>
                  <a:lnTo>
                    <a:pt x="603" y="370"/>
                  </a:lnTo>
                  <a:lnTo>
                    <a:pt x="611" y="391"/>
                  </a:lnTo>
                  <a:lnTo>
                    <a:pt x="616" y="414"/>
                  </a:lnTo>
                  <a:lnTo>
                    <a:pt x="622" y="435"/>
                  </a:lnTo>
                  <a:lnTo>
                    <a:pt x="628" y="458"/>
                  </a:lnTo>
                  <a:lnTo>
                    <a:pt x="632" y="483"/>
                  </a:lnTo>
                  <a:lnTo>
                    <a:pt x="635" y="506"/>
                  </a:lnTo>
                  <a:lnTo>
                    <a:pt x="637" y="533"/>
                  </a:lnTo>
                  <a:lnTo>
                    <a:pt x="639" y="558"/>
                  </a:lnTo>
                  <a:lnTo>
                    <a:pt x="641" y="585"/>
                  </a:lnTo>
                  <a:lnTo>
                    <a:pt x="641" y="614"/>
                  </a:lnTo>
                  <a:lnTo>
                    <a:pt x="641" y="641"/>
                  </a:lnTo>
                  <a:lnTo>
                    <a:pt x="639" y="666"/>
                  </a:lnTo>
                  <a:lnTo>
                    <a:pt x="635" y="691"/>
                  </a:lnTo>
                  <a:lnTo>
                    <a:pt x="630" y="712"/>
                  </a:lnTo>
                  <a:lnTo>
                    <a:pt x="624" y="733"/>
                  </a:lnTo>
                  <a:lnTo>
                    <a:pt x="614" y="752"/>
                  </a:lnTo>
                  <a:lnTo>
                    <a:pt x="607" y="769"/>
                  </a:lnTo>
                  <a:lnTo>
                    <a:pt x="595" y="785"/>
                  </a:lnTo>
                  <a:lnTo>
                    <a:pt x="582" y="798"/>
                  </a:lnTo>
                  <a:lnTo>
                    <a:pt x="568" y="810"/>
                  </a:lnTo>
                  <a:lnTo>
                    <a:pt x="553" y="819"/>
                  </a:lnTo>
                  <a:lnTo>
                    <a:pt x="536" y="827"/>
                  </a:lnTo>
                  <a:lnTo>
                    <a:pt x="516" y="833"/>
                  </a:lnTo>
                  <a:lnTo>
                    <a:pt x="497" y="838"/>
                  </a:lnTo>
                  <a:lnTo>
                    <a:pt x="476" y="840"/>
                  </a:lnTo>
                  <a:lnTo>
                    <a:pt x="453" y="842"/>
                  </a:lnTo>
                  <a:lnTo>
                    <a:pt x="445" y="842"/>
                  </a:lnTo>
                  <a:lnTo>
                    <a:pt x="438" y="840"/>
                  </a:lnTo>
                  <a:lnTo>
                    <a:pt x="432" y="838"/>
                  </a:lnTo>
                  <a:lnTo>
                    <a:pt x="424" y="836"/>
                  </a:lnTo>
                  <a:lnTo>
                    <a:pt x="417" y="834"/>
                  </a:lnTo>
                  <a:lnTo>
                    <a:pt x="411" y="831"/>
                  </a:lnTo>
                  <a:lnTo>
                    <a:pt x="403" y="827"/>
                  </a:lnTo>
                  <a:lnTo>
                    <a:pt x="396" y="823"/>
                  </a:lnTo>
                  <a:lnTo>
                    <a:pt x="390" y="817"/>
                  </a:lnTo>
                  <a:lnTo>
                    <a:pt x="382" y="811"/>
                  </a:lnTo>
                  <a:lnTo>
                    <a:pt x="374" y="806"/>
                  </a:lnTo>
                  <a:lnTo>
                    <a:pt x="367" y="798"/>
                  </a:lnTo>
                  <a:lnTo>
                    <a:pt x="359" y="790"/>
                  </a:lnTo>
                  <a:lnTo>
                    <a:pt x="351" y="783"/>
                  </a:lnTo>
                  <a:lnTo>
                    <a:pt x="344" y="773"/>
                  </a:lnTo>
                  <a:lnTo>
                    <a:pt x="336" y="763"/>
                  </a:lnTo>
                  <a:lnTo>
                    <a:pt x="328" y="754"/>
                  </a:lnTo>
                  <a:lnTo>
                    <a:pt x="323" y="742"/>
                  </a:lnTo>
                  <a:lnTo>
                    <a:pt x="315" y="733"/>
                  </a:lnTo>
                  <a:lnTo>
                    <a:pt x="307" y="719"/>
                  </a:lnTo>
                  <a:lnTo>
                    <a:pt x="300" y="708"/>
                  </a:lnTo>
                  <a:lnTo>
                    <a:pt x="292" y="694"/>
                  </a:lnTo>
                  <a:lnTo>
                    <a:pt x="284" y="681"/>
                  </a:lnTo>
                  <a:lnTo>
                    <a:pt x="277" y="666"/>
                  </a:lnTo>
                  <a:lnTo>
                    <a:pt x="267" y="652"/>
                  </a:lnTo>
                  <a:lnTo>
                    <a:pt x="259" y="637"/>
                  </a:lnTo>
                  <a:lnTo>
                    <a:pt x="250" y="620"/>
                  </a:lnTo>
                  <a:lnTo>
                    <a:pt x="240" y="602"/>
                  </a:lnTo>
                  <a:lnTo>
                    <a:pt x="232" y="585"/>
                  </a:lnTo>
                  <a:lnTo>
                    <a:pt x="223" y="568"/>
                  </a:lnTo>
                  <a:lnTo>
                    <a:pt x="213" y="549"/>
                  </a:lnTo>
                  <a:lnTo>
                    <a:pt x="204" y="529"/>
                  </a:lnTo>
                  <a:lnTo>
                    <a:pt x="194" y="508"/>
                  </a:lnTo>
                  <a:lnTo>
                    <a:pt x="183" y="489"/>
                  </a:lnTo>
                  <a:lnTo>
                    <a:pt x="173" y="468"/>
                  </a:lnTo>
                  <a:lnTo>
                    <a:pt x="163" y="445"/>
                  </a:lnTo>
                  <a:lnTo>
                    <a:pt x="152" y="422"/>
                  </a:lnTo>
                  <a:lnTo>
                    <a:pt x="142" y="399"/>
                  </a:lnTo>
                  <a:lnTo>
                    <a:pt x="131" y="376"/>
                  </a:lnTo>
                  <a:lnTo>
                    <a:pt x="119" y="351"/>
                  </a:lnTo>
                  <a:lnTo>
                    <a:pt x="108" y="326"/>
                  </a:lnTo>
                  <a:lnTo>
                    <a:pt x="96" y="299"/>
                  </a:lnTo>
                  <a:lnTo>
                    <a:pt x="85" y="274"/>
                  </a:lnTo>
                  <a:lnTo>
                    <a:pt x="73" y="247"/>
                  </a:lnTo>
                  <a:lnTo>
                    <a:pt x="62" y="218"/>
                  </a:lnTo>
                  <a:lnTo>
                    <a:pt x="50" y="190"/>
                  </a:lnTo>
                  <a:lnTo>
                    <a:pt x="37" y="161"/>
                  </a:lnTo>
                  <a:lnTo>
                    <a:pt x="25" y="132"/>
                  </a:lnTo>
                  <a:lnTo>
                    <a:pt x="19" y="121"/>
                  </a:lnTo>
                  <a:lnTo>
                    <a:pt x="14" y="109"/>
                  </a:lnTo>
                  <a:lnTo>
                    <a:pt x="10" y="97"/>
                  </a:lnTo>
                  <a:lnTo>
                    <a:pt x="6" y="88"/>
                  </a:lnTo>
                  <a:lnTo>
                    <a:pt x="4" y="78"/>
                  </a:lnTo>
                  <a:lnTo>
                    <a:pt x="2" y="69"/>
                  </a:lnTo>
                  <a:lnTo>
                    <a:pt x="0" y="61"/>
                  </a:lnTo>
                  <a:lnTo>
                    <a:pt x="0" y="53"/>
                  </a:lnTo>
                  <a:lnTo>
                    <a:pt x="4" y="40"/>
                  </a:lnTo>
                  <a:lnTo>
                    <a:pt x="8" y="30"/>
                  </a:lnTo>
                  <a:lnTo>
                    <a:pt x="14" y="21"/>
                  </a:lnTo>
                  <a:lnTo>
                    <a:pt x="21" y="13"/>
                  </a:lnTo>
                  <a:lnTo>
                    <a:pt x="31" y="7"/>
                  </a:lnTo>
                  <a:lnTo>
                    <a:pt x="40" y="3"/>
                  </a:lnTo>
                  <a:lnTo>
                    <a:pt x="50" y="0"/>
                  </a:lnTo>
                  <a:lnTo>
                    <a:pt x="62" y="0"/>
                  </a:lnTo>
                  <a:lnTo>
                    <a:pt x="6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0"/>
            <p:cNvSpPr>
              <a:spLocks/>
            </p:cNvSpPr>
            <p:nvPr/>
          </p:nvSpPr>
          <p:spPr bwMode="auto">
            <a:xfrm>
              <a:off x="3978275" y="5214938"/>
              <a:ext cx="790575" cy="87947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61" y="2"/>
                </a:cxn>
                <a:cxn ang="0">
                  <a:pos x="86" y="7"/>
                </a:cxn>
                <a:cxn ang="0">
                  <a:pos x="117" y="13"/>
                </a:cxn>
                <a:cxn ang="0">
                  <a:pos x="151" y="23"/>
                </a:cxn>
                <a:cxn ang="0">
                  <a:pos x="230" y="51"/>
                </a:cxn>
                <a:cxn ang="0">
                  <a:pos x="384" y="128"/>
                </a:cxn>
                <a:cxn ang="0">
                  <a:pos x="535" y="211"/>
                </a:cxn>
                <a:cxn ang="0">
                  <a:pos x="646" y="286"/>
                </a:cxn>
                <a:cxn ang="0">
                  <a:pos x="729" y="351"/>
                </a:cxn>
                <a:cxn ang="0">
                  <a:pos x="800" y="412"/>
                </a:cxn>
                <a:cxn ang="0">
                  <a:pos x="860" y="474"/>
                </a:cxn>
                <a:cxn ang="0">
                  <a:pos x="904" y="531"/>
                </a:cxn>
                <a:cxn ang="0">
                  <a:pos x="942" y="604"/>
                </a:cxn>
                <a:cxn ang="0">
                  <a:pos x="973" y="693"/>
                </a:cxn>
                <a:cxn ang="0">
                  <a:pos x="984" y="746"/>
                </a:cxn>
                <a:cxn ang="0">
                  <a:pos x="992" y="802"/>
                </a:cxn>
                <a:cxn ang="0">
                  <a:pos x="996" y="859"/>
                </a:cxn>
                <a:cxn ang="0">
                  <a:pos x="990" y="921"/>
                </a:cxn>
                <a:cxn ang="0">
                  <a:pos x="971" y="986"/>
                </a:cxn>
                <a:cxn ang="0">
                  <a:pos x="946" y="1044"/>
                </a:cxn>
                <a:cxn ang="0">
                  <a:pos x="927" y="1067"/>
                </a:cxn>
                <a:cxn ang="0">
                  <a:pos x="906" y="1084"/>
                </a:cxn>
                <a:cxn ang="0">
                  <a:pos x="884" y="1096"/>
                </a:cxn>
                <a:cxn ang="0">
                  <a:pos x="860" y="1103"/>
                </a:cxn>
                <a:cxn ang="0">
                  <a:pos x="836" y="1107"/>
                </a:cxn>
                <a:cxn ang="0">
                  <a:pos x="804" y="1099"/>
                </a:cxn>
                <a:cxn ang="0">
                  <a:pos x="783" y="1088"/>
                </a:cxn>
                <a:cxn ang="0">
                  <a:pos x="760" y="1074"/>
                </a:cxn>
                <a:cxn ang="0">
                  <a:pos x="735" y="1053"/>
                </a:cxn>
                <a:cxn ang="0">
                  <a:pos x="696" y="1021"/>
                </a:cxn>
                <a:cxn ang="0">
                  <a:pos x="648" y="971"/>
                </a:cxn>
                <a:cxn ang="0">
                  <a:pos x="597" y="906"/>
                </a:cxn>
                <a:cxn ang="0">
                  <a:pos x="541" y="829"/>
                </a:cxn>
                <a:cxn ang="0">
                  <a:pos x="481" y="737"/>
                </a:cxn>
                <a:cxn ang="0">
                  <a:pos x="426" y="645"/>
                </a:cxn>
                <a:cxn ang="0">
                  <a:pos x="359" y="539"/>
                </a:cxn>
                <a:cxn ang="0">
                  <a:pos x="284" y="430"/>
                </a:cxn>
                <a:cxn ang="0">
                  <a:pos x="217" y="336"/>
                </a:cxn>
                <a:cxn ang="0">
                  <a:pos x="159" y="257"/>
                </a:cxn>
                <a:cxn ang="0">
                  <a:pos x="107" y="197"/>
                </a:cxn>
                <a:cxn ang="0">
                  <a:pos x="71" y="157"/>
                </a:cxn>
                <a:cxn ang="0">
                  <a:pos x="44" y="126"/>
                </a:cxn>
                <a:cxn ang="0">
                  <a:pos x="23" y="99"/>
                </a:cxn>
                <a:cxn ang="0">
                  <a:pos x="9" y="74"/>
                </a:cxn>
                <a:cxn ang="0">
                  <a:pos x="2" y="53"/>
                </a:cxn>
                <a:cxn ang="0">
                  <a:pos x="2" y="30"/>
                </a:cxn>
                <a:cxn ang="0">
                  <a:pos x="9" y="9"/>
                </a:cxn>
                <a:cxn ang="0">
                  <a:pos x="25" y="0"/>
                </a:cxn>
              </a:cxnLst>
              <a:rect l="0" t="0" r="r" b="b"/>
              <a:pathLst>
                <a:path w="996" h="1107">
                  <a:moveTo>
                    <a:pt x="30" y="0"/>
                  </a:move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3" y="2"/>
                  </a:lnTo>
                  <a:lnTo>
                    <a:pt x="61" y="2"/>
                  </a:lnTo>
                  <a:lnTo>
                    <a:pt x="69" y="3"/>
                  </a:lnTo>
                  <a:lnTo>
                    <a:pt x="76" y="5"/>
                  </a:lnTo>
                  <a:lnTo>
                    <a:pt x="86" y="7"/>
                  </a:lnTo>
                  <a:lnTo>
                    <a:pt x="96" y="9"/>
                  </a:lnTo>
                  <a:lnTo>
                    <a:pt x="105" y="11"/>
                  </a:lnTo>
                  <a:lnTo>
                    <a:pt x="117" y="13"/>
                  </a:lnTo>
                  <a:lnTo>
                    <a:pt x="126" y="17"/>
                  </a:lnTo>
                  <a:lnTo>
                    <a:pt x="138" y="19"/>
                  </a:lnTo>
                  <a:lnTo>
                    <a:pt x="151" y="23"/>
                  </a:lnTo>
                  <a:lnTo>
                    <a:pt x="165" y="27"/>
                  </a:lnTo>
                  <a:lnTo>
                    <a:pt x="178" y="28"/>
                  </a:lnTo>
                  <a:lnTo>
                    <a:pt x="230" y="51"/>
                  </a:lnTo>
                  <a:lnTo>
                    <a:pt x="282" y="76"/>
                  </a:lnTo>
                  <a:lnTo>
                    <a:pt x="334" y="101"/>
                  </a:lnTo>
                  <a:lnTo>
                    <a:pt x="384" y="128"/>
                  </a:lnTo>
                  <a:lnTo>
                    <a:pt x="435" y="155"/>
                  </a:lnTo>
                  <a:lnTo>
                    <a:pt x="485" y="182"/>
                  </a:lnTo>
                  <a:lnTo>
                    <a:pt x="535" y="211"/>
                  </a:lnTo>
                  <a:lnTo>
                    <a:pt x="587" y="240"/>
                  </a:lnTo>
                  <a:lnTo>
                    <a:pt x="618" y="263"/>
                  </a:lnTo>
                  <a:lnTo>
                    <a:pt x="646" y="286"/>
                  </a:lnTo>
                  <a:lnTo>
                    <a:pt x="675" y="307"/>
                  </a:lnTo>
                  <a:lnTo>
                    <a:pt x="704" y="328"/>
                  </a:lnTo>
                  <a:lnTo>
                    <a:pt x="729" y="351"/>
                  </a:lnTo>
                  <a:lnTo>
                    <a:pt x="754" y="372"/>
                  </a:lnTo>
                  <a:lnTo>
                    <a:pt x="779" y="391"/>
                  </a:lnTo>
                  <a:lnTo>
                    <a:pt x="800" y="412"/>
                  </a:lnTo>
                  <a:lnTo>
                    <a:pt x="821" y="433"/>
                  </a:lnTo>
                  <a:lnTo>
                    <a:pt x="840" y="453"/>
                  </a:lnTo>
                  <a:lnTo>
                    <a:pt x="860" y="474"/>
                  </a:lnTo>
                  <a:lnTo>
                    <a:pt x="875" y="493"/>
                  </a:lnTo>
                  <a:lnTo>
                    <a:pt x="890" y="512"/>
                  </a:lnTo>
                  <a:lnTo>
                    <a:pt x="904" y="531"/>
                  </a:lnTo>
                  <a:lnTo>
                    <a:pt x="917" y="550"/>
                  </a:lnTo>
                  <a:lnTo>
                    <a:pt x="929" y="572"/>
                  </a:lnTo>
                  <a:lnTo>
                    <a:pt x="942" y="604"/>
                  </a:lnTo>
                  <a:lnTo>
                    <a:pt x="955" y="639"/>
                  </a:lnTo>
                  <a:lnTo>
                    <a:pt x="967" y="675"/>
                  </a:lnTo>
                  <a:lnTo>
                    <a:pt x="973" y="693"/>
                  </a:lnTo>
                  <a:lnTo>
                    <a:pt x="977" y="712"/>
                  </a:lnTo>
                  <a:lnTo>
                    <a:pt x="980" y="729"/>
                  </a:lnTo>
                  <a:lnTo>
                    <a:pt x="984" y="746"/>
                  </a:lnTo>
                  <a:lnTo>
                    <a:pt x="988" y="765"/>
                  </a:lnTo>
                  <a:lnTo>
                    <a:pt x="990" y="785"/>
                  </a:lnTo>
                  <a:lnTo>
                    <a:pt x="992" y="802"/>
                  </a:lnTo>
                  <a:lnTo>
                    <a:pt x="994" y="821"/>
                  </a:lnTo>
                  <a:lnTo>
                    <a:pt x="994" y="840"/>
                  </a:lnTo>
                  <a:lnTo>
                    <a:pt x="996" y="859"/>
                  </a:lnTo>
                  <a:lnTo>
                    <a:pt x="994" y="881"/>
                  </a:lnTo>
                  <a:lnTo>
                    <a:pt x="992" y="900"/>
                  </a:lnTo>
                  <a:lnTo>
                    <a:pt x="990" y="921"/>
                  </a:lnTo>
                  <a:lnTo>
                    <a:pt x="984" y="942"/>
                  </a:lnTo>
                  <a:lnTo>
                    <a:pt x="979" y="963"/>
                  </a:lnTo>
                  <a:lnTo>
                    <a:pt x="971" y="986"/>
                  </a:lnTo>
                  <a:lnTo>
                    <a:pt x="963" y="1009"/>
                  </a:lnTo>
                  <a:lnTo>
                    <a:pt x="952" y="1034"/>
                  </a:lnTo>
                  <a:lnTo>
                    <a:pt x="946" y="1044"/>
                  </a:lnTo>
                  <a:lnTo>
                    <a:pt x="940" y="1051"/>
                  </a:lnTo>
                  <a:lnTo>
                    <a:pt x="934" y="1059"/>
                  </a:lnTo>
                  <a:lnTo>
                    <a:pt x="927" y="1067"/>
                  </a:lnTo>
                  <a:lnTo>
                    <a:pt x="921" y="1073"/>
                  </a:lnTo>
                  <a:lnTo>
                    <a:pt x="913" y="1078"/>
                  </a:lnTo>
                  <a:lnTo>
                    <a:pt x="906" y="1084"/>
                  </a:lnTo>
                  <a:lnTo>
                    <a:pt x="898" y="1088"/>
                  </a:lnTo>
                  <a:lnTo>
                    <a:pt x="892" y="1094"/>
                  </a:lnTo>
                  <a:lnTo>
                    <a:pt x="884" y="1096"/>
                  </a:lnTo>
                  <a:lnTo>
                    <a:pt x="875" y="1099"/>
                  </a:lnTo>
                  <a:lnTo>
                    <a:pt x="867" y="1101"/>
                  </a:lnTo>
                  <a:lnTo>
                    <a:pt x="860" y="1103"/>
                  </a:lnTo>
                  <a:lnTo>
                    <a:pt x="852" y="1105"/>
                  </a:lnTo>
                  <a:lnTo>
                    <a:pt x="844" y="1107"/>
                  </a:lnTo>
                  <a:lnTo>
                    <a:pt x="836" y="1107"/>
                  </a:lnTo>
                  <a:lnTo>
                    <a:pt x="827" y="1105"/>
                  </a:lnTo>
                  <a:lnTo>
                    <a:pt x="815" y="1103"/>
                  </a:lnTo>
                  <a:lnTo>
                    <a:pt x="804" y="1099"/>
                  </a:lnTo>
                  <a:lnTo>
                    <a:pt x="796" y="1096"/>
                  </a:lnTo>
                  <a:lnTo>
                    <a:pt x="790" y="1092"/>
                  </a:lnTo>
                  <a:lnTo>
                    <a:pt x="783" y="1088"/>
                  </a:lnTo>
                  <a:lnTo>
                    <a:pt x="775" y="1084"/>
                  </a:lnTo>
                  <a:lnTo>
                    <a:pt x="767" y="1078"/>
                  </a:lnTo>
                  <a:lnTo>
                    <a:pt x="760" y="1074"/>
                  </a:lnTo>
                  <a:lnTo>
                    <a:pt x="752" y="1067"/>
                  </a:lnTo>
                  <a:lnTo>
                    <a:pt x="744" y="1061"/>
                  </a:lnTo>
                  <a:lnTo>
                    <a:pt x="735" y="1053"/>
                  </a:lnTo>
                  <a:lnTo>
                    <a:pt x="727" y="1046"/>
                  </a:lnTo>
                  <a:lnTo>
                    <a:pt x="712" y="1034"/>
                  </a:lnTo>
                  <a:lnTo>
                    <a:pt x="696" y="1021"/>
                  </a:lnTo>
                  <a:lnTo>
                    <a:pt x="681" y="1005"/>
                  </a:lnTo>
                  <a:lnTo>
                    <a:pt x="664" y="988"/>
                  </a:lnTo>
                  <a:lnTo>
                    <a:pt x="648" y="971"/>
                  </a:lnTo>
                  <a:lnTo>
                    <a:pt x="631" y="950"/>
                  </a:lnTo>
                  <a:lnTo>
                    <a:pt x="614" y="929"/>
                  </a:lnTo>
                  <a:lnTo>
                    <a:pt x="597" y="906"/>
                  </a:lnTo>
                  <a:lnTo>
                    <a:pt x="577" y="883"/>
                  </a:lnTo>
                  <a:lnTo>
                    <a:pt x="560" y="856"/>
                  </a:lnTo>
                  <a:lnTo>
                    <a:pt x="541" y="829"/>
                  </a:lnTo>
                  <a:lnTo>
                    <a:pt x="522" y="800"/>
                  </a:lnTo>
                  <a:lnTo>
                    <a:pt x="503" y="769"/>
                  </a:lnTo>
                  <a:lnTo>
                    <a:pt x="481" y="737"/>
                  </a:lnTo>
                  <a:lnTo>
                    <a:pt x="460" y="702"/>
                  </a:lnTo>
                  <a:lnTo>
                    <a:pt x="439" y="668"/>
                  </a:lnTo>
                  <a:lnTo>
                    <a:pt x="426" y="645"/>
                  </a:lnTo>
                  <a:lnTo>
                    <a:pt x="412" y="623"/>
                  </a:lnTo>
                  <a:lnTo>
                    <a:pt x="385" y="579"/>
                  </a:lnTo>
                  <a:lnTo>
                    <a:pt x="359" y="539"/>
                  </a:lnTo>
                  <a:lnTo>
                    <a:pt x="334" y="501"/>
                  </a:lnTo>
                  <a:lnTo>
                    <a:pt x="309" y="464"/>
                  </a:lnTo>
                  <a:lnTo>
                    <a:pt x="284" y="430"/>
                  </a:lnTo>
                  <a:lnTo>
                    <a:pt x="261" y="395"/>
                  </a:lnTo>
                  <a:lnTo>
                    <a:pt x="240" y="364"/>
                  </a:lnTo>
                  <a:lnTo>
                    <a:pt x="217" y="336"/>
                  </a:lnTo>
                  <a:lnTo>
                    <a:pt x="197" y="307"/>
                  </a:lnTo>
                  <a:lnTo>
                    <a:pt x="176" y="282"/>
                  </a:lnTo>
                  <a:lnTo>
                    <a:pt x="159" y="257"/>
                  </a:lnTo>
                  <a:lnTo>
                    <a:pt x="140" y="236"/>
                  </a:lnTo>
                  <a:lnTo>
                    <a:pt x="123" y="215"/>
                  </a:lnTo>
                  <a:lnTo>
                    <a:pt x="107" y="197"/>
                  </a:lnTo>
                  <a:lnTo>
                    <a:pt x="92" y="180"/>
                  </a:lnTo>
                  <a:lnTo>
                    <a:pt x="80" y="169"/>
                  </a:lnTo>
                  <a:lnTo>
                    <a:pt x="71" y="157"/>
                  </a:lnTo>
                  <a:lnTo>
                    <a:pt x="61" y="147"/>
                  </a:lnTo>
                  <a:lnTo>
                    <a:pt x="51" y="136"/>
                  </a:lnTo>
                  <a:lnTo>
                    <a:pt x="44" y="126"/>
                  </a:lnTo>
                  <a:lnTo>
                    <a:pt x="36" y="117"/>
                  </a:lnTo>
                  <a:lnTo>
                    <a:pt x="30" y="107"/>
                  </a:lnTo>
                  <a:lnTo>
                    <a:pt x="23" y="99"/>
                  </a:lnTo>
                  <a:lnTo>
                    <a:pt x="19" y="90"/>
                  </a:lnTo>
                  <a:lnTo>
                    <a:pt x="13" y="82"/>
                  </a:lnTo>
                  <a:lnTo>
                    <a:pt x="9" y="74"/>
                  </a:lnTo>
                  <a:lnTo>
                    <a:pt x="5" y="67"/>
                  </a:lnTo>
                  <a:lnTo>
                    <a:pt x="4" y="59"/>
                  </a:lnTo>
                  <a:lnTo>
                    <a:pt x="2" y="53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2" y="30"/>
                  </a:lnTo>
                  <a:lnTo>
                    <a:pt x="2" y="23"/>
                  </a:lnTo>
                  <a:lnTo>
                    <a:pt x="5" y="15"/>
                  </a:lnTo>
                  <a:lnTo>
                    <a:pt x="9" y="9"/>
                  </a:lnTo>
                  <a:lnTo>
                    <a:pt x="13" y="5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0" y="0"/>
                  </a:lnTo>
                  <a:lnTo>
                    <a:pt x="3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556" name="Picture 4" descr="Rice, Top, Cook, Lunc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4114800"/>
            <a:ext cx="3276600" cy="245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304800" y="6611779"/>
            <a:ext cx="3733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http://pixabay.com/en/rice-top-cook-lunch-49690/</a:t>
            </a:r>
            <a:endParaRPr lang="en-US" sz="1000" dirty="0"/>
          </a:p>
        </p:txBody>
      </p:sp>
      <p:pic>
        <p:nvPicPr>
          <p:cNvPr id="23560" name="Picture 8" descr="http://intisari-online.com/media/images/3387_teknik_memasak_seha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3886200"/>
            <a:ext cx="3943350" cy="2630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Rectangle 20"/>
          <p:cNvSpPr/>
          <p:nvPr/>
        </p:nvSpPr>
        <p:spPr>
          <a:xfrm>
            <a:off x="480060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http://intisari-online.com/read/teknik-memasak-sehat</a:t>
            </a:r>
            <a:endParaRPr lang="en-US" sz="1000" dirty="0"/>
          </a:p>
        </p:txBody>
      </p:sp>
      <p:pic>
        <p:nvPicPr>
          <p:cNvPr id="23561" name="Picture 9" descr="C:\Users\Meishing\Desktop\meizhou pics\煮.png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715000" y="1143000"/>
            <a:ext cx="2409825" cy="11525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23" name="Group 22"/>
          <p:cNvGrpSpPr/>
          <p:nvPr/>
        </p:nvGrpSpPr>
        <p:grpSpPr>
          <a:xfrm>
            <a:off x="4572000" y="0"/>
            <a:ext cx="4572000" cy="523220"/>
            <a:chOff x="4572000" y="762000"/>
            <a:chExt cx="4572000" cy="523220"/>
          </a:xfrm>
        </p:grpSpPr>
        <p:sp>
          <p:nvSpPr>
            <p:cNvPr id="26" name="TextBox 25"/>
            <p:cNvSpPr txBox="1"/>
            <p:nvPr/>
          </p:nvSpPr>
          <p:spPr>
            <a:xfrm>
              <a:off x="4572000" y="762000"/>
              <a:ext cx="4572000" cy="5232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800" dirty="0" smtClean="0">
                  <a:latin typeface="Adobe Kaiti Std R" pitchFamily="18" charset="-128"/>
                  <a:ea typeface="Adobe Kaiti Std R" pitchFamily="18" charset="-128"/>
                </a:rPr>
                <a:t>媽媽呢</a:t>
              </a:r>
              <a:r>
                <a:rPr lang="en-US" altLang="zh-TW" sz="2800" dirty="0" smtClean="0">
                  <a:latin typeface="Adobe Kaiti Std R" pitchFamily="18" charset="-128"/>
                  <a:ea typeface="Adobe Kaiti Std R" pitchFamily="18" charset="-128"/>
                </a:rPr>
                <a:t>?</a:t>
              </a:r>
              <a:r>
                <a:rPr lang="zh-TW" altLang="en-US" sz="2800" dirty="0" smtClean="0">
                  <a:latin typeface="Adobe Kaiti Std R" pitchFamily="18" charset="-128"/>
                  <a:ea typeface="Adobe Kaiti Std R" pitchFamily="18" charset="-128"/>
                </a:rPr>
                <a:t>她在哪兒</a:t>
              </a:r>
              <a:r>
                <a:rPr lang="en-US" altLang="zh-TW" sz="2800" dirty="0" smtClean="0">
                  <a:latin typeface="Adobe Kaiti Std R" pitchFamily="18" charset="-128"/>
                  <a:ea typeface="Adobe Kaiti Std R" pitchFamily="18" charset="-128"/>
                </a:rPr>
                <a:t>?</a:t>
              </a:r>
              <a:endParaRPr lang="en-US" sz="28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27" name="Action Button: Sound 26">
              <a:hlinkClick r:id="" action="ppaction://noaction" highlightClick="1">
                <a:snd r:embed="rId9" name="applause.wav"/>
              </a:hlinkClick>
            </p:cNvPr>
            <p:cNvSpPr/>
            <p:nvPr/>
          </p:nvSpPr>
          <p:spPr>
            <a:xfrm>
              <a:off x="8153400" y="838200"/>
              <a:ext cx="304800" cy="381000"/>
            </a:xfrm>
            <a:prstGeom prst="actionButtonSoun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400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5-cu-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17" grpId="0" animBg="1"/>
      <p:bldP spid="10" grpId="0"/>
      <p:bldP spid="10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371600" y="28194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鍋子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00800" y="2057400"/>
            <a:ext cx="182083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火鍋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" name="Picture 2" descr="C:\Users\Meishing\Desktop\meizhou pics\45-2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14167" r="73333"/>
          <a:stretch>
            <a:fillRect/>
          </a:stretch>
        </p:blipFill>
        <p:spPr bwMode="auto">
          <a:xfrm>
            <a:off x="761999" y="1219200"/>
            <a:ext cx="1390943" cy="1282430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2438400" y="1066800"/>
            <a:ext cx="665162" cy="1371600"/>
            <a:chOff x="4298950" y="2000250"/>
            <a:chExt cx="1928812" cy="3762375"/>
          </a:xfrm>
        </p:grpSpPr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4298950" y="2000250"/>
              <a:ext cx="1403350" cy="2341563"/>
            </a:xfrm>
            <a:custGeom>
              <a:avLst/>
              <a:gdLst/>
              <a:ahLst/>
              <a:cxnLst>
                <a:cxn ang="0">
                  <a:pos x="1424" y="2"/>
                </a:cxn>
                <a:cxn ang="0">
                  <a:pos x="1457" y="12"/>
                </a:cxn>
                <a:cxn ang="0">
                  <a:pos x="1493" y="29"/>
                </a:cxn>
                <a:cxn ang="0">
                  <a:pos x="1539" y="56"/>
                </a:cxn>
                <a:cxn ang="0">
                  <a:pos x="1624" y="133"/>
                </a:cxn>
                <a:cxn ang="0">
                  <a:pos x="1699" y="215"/>
                </a:cxn>
                <a:cxn ang="0">
                  <a:pos x="1747" y="287"/>
                </a:cxn>
                <a:cxn ang="0">
                  <a:pos x="1768" y="348"/>
                </a:cxn>
                <a:cxn ang="0">
                  <a:pos x="1764" y="394"/>
                </a:cxn>
                <a:cxn ang="0">
                  <a:pos x="1743" y="452"/>
                </a:cxn>
                <a:cxn ang="0">
                  <a:pos x="1695" y="561"/>
                </a:cxn>
                <a:cxn ang="0">
                  <a:pos x="1633" y="705"/>
                </a:cxn>
                <a:cxn ang="0">
                  <a:pos x="1564" y="876"/>
                </a:cxn>
                <a:cxn ang="0">
                  <a:pos x="1476" y="1074"/>
                </a:cxn>
                <a:cxn ang="0">
                  <a:pos x="1372" y="1298"/>
                </a:cxn>
                <a:cxn ang="0">
                  <a:pos x="1255" y="1548"/>
                </a:cxn>
                <a:cxn ang="0">
                  <a:pos x="1163" y="1726"/>
                </a:cxn>
                <a:cxn ang="0">
                  <a:pos x="1081" y="1868"/>
                </a:cxn>
                <a:cxn ang="0">
                  <a:pos x="998" y="2001"/>
                </a:cxn>
                <a:cxn ang="0">
                  <a:pos x="914" y="2127"/>
                </a:cxn>
                <a:cxn ang="0">
                  <a:pos x="766" y="2329"/>
                </a:cxn>
                <a:cxn ang="0">
                  <a:pos x="593" y="2532"/>
                </a:cxn>
                <a:cxn ang="0">
                  <a:pos x="482" y="2646"/>
                </a:cxn>
                <a:cxn ang="0">
                  <a:pos x="399" y="2724"/>
                </a:cxn>
                <a:cxn ang="0">
                  <a:pos x="322" y="2790"/>
                </a:cxn>
                <a:cxn ang="0">
                  <a:pos x="253" y="2845"/>
                </a:cxn>
                <a:cxn ang="0">
                  <a:pos x="194" y="2890"/>
                </a:cxn>
                <a:cxn ang="0">
                  <a:pos x="140" y="2920"/>
                </a:cxn>
                <a:cxn ang="0">
                  <a:pos x="94" y="2941"/>
                </a:cxn>
                <a:cxn ang="0">
                  <a:pos x="57" y="2949"/>
                </a:cxn>
                <a:cxn ang="0">
                  <a:pos x="19" y="2947"/>
                </a:cxn>
                <a:cxn ang="0">
                  <a:pos x="0" y="2932"/>
                </a:cxn>
                <a:cxn ang="0">
                  <a:pos x="6" y="2909"/>
                </a:cxn>
                <a:cxn ang="0">
                  <a:pos x="34" y="2874"/>
                </a:cxn>
                <a:cxn ang="0">
                  <a:pos x="102" y="2797"/>
                </a:cxn>
                <a:cxn ang="0">
                  <a:pos x="182" y="2701"/>
                </a:cxn>
                <a:cxn ang="0">
                  <a:pos x="267" y="2594"/>
                </a:cxn>
                <a:cxn ang="0">
                  <a:pos x="353" y="2473"/>
                </a:cxn>
                <a:cxn ang="0">
                  <a:pos x="441" y="2341"/>
                </a:cxn>
                <a:cxn ang="0">
                  <a:pos x="533" y="2193"/>
                </a:cxn>
                <a:cxn ang="0">
                  <a:pos x="629" y="2033"/>
                </a:cxn>
                <a:cxn ang="0">
                  <a:pos x="725" y="1861"/>
                </a:cxn>
                <a:cxn ang="0">
                  <a:pos x="858" y="1613"/>
                </a:cxn>
                <a:cxn ang="0">
                  <a:pos x="990" y="1340"/>
                </a:cxn>
                <a:cxn ang="0">
                  <a:pos x="1111" y="1062"/>
                </a:cxn>
                <a:cxn ang="0">
                  <a:pos x="1215" y="780"/>
                </a:cxn>
                <a:cxn ang="0">
                  <a:pos x="1265" y="619"/>
                </a:cxn>
                <a:cxn ang="0">
                  <a:pos x="1292" y="490"/>
                </a:cxn>
                <a:cxn ang="0">
                  <a:pos x="1309" y="350"/>
                </a:cxn>
                <a:cxn ang="0">
                  <a:pos x="1317" y="198"/>
                </a:cxn>
                <a:cxn ang="0">
                  <a:pos x="1320" y="104"/>
                </a:cxn>
                <a:cxn ang="0">
                  <a:pos x="1334" y="50"/>
                </a:cxn>
                <a:cxn ang="0">
                  <a:pos x="1359" y="16"/>
                </a:cxn>
                <a:cxn ang="0">
                  <a:pos x="1395" y="2"/>
                </a:cxn>
              </a:cxnLst>
              <a:rect l="0" t="0" r="r" b="b"/>
              <a:pathLst>
                <a:path w="1768" h="2951">
                  <a:moveTo>
                    <a:pt x="1407" y="0"/>
                  </a:moveTo>
                  <a:lnTo>
                    <a:pt x="1413" y="0"/>
                  </a:lnTo>
                  <a:lnTo>
                    <a:pt x="1418" y="2"/>
                  </a:lnTo>
                  <a:lnTo>
                    <a:pt x="1424" y="2"/>
                  </a:lnTo>
                  <a:lnTo>
                    <a:pt x="1432" y="4"/>
                  </a:lnTo>
                  <a:lnTo>
                    <a:pt x="1440" y="6"/>
                  </a:lnTo>
                  <a:lnTo>
                    <a:pt x="1447" y="10"/>
                  </a:lnTo>
                  <a:lnTo>
                    <a:pt x="1457" y="12"/>
                  </a:lnTo>
                  <a:lnTo>
                    <a:pt x="1464" y="16"/>
                  </a:lnTo>
                  <a:lnTo>
                    <a:pt x="1474" y="20"/>
                  </a:lnTo>
                  <a:lnTo>
                    <a:pt x="1484" y="25"/>
                  </a:lnTo>
                  <a:lnTo>
                    <a:pt x="1493" y="29"/>
                  </a:lnTo>
                  <a:lnTo>
                    <a:pt x="1505" y="35"/>
                  </a:lnTo>
                  <a:lnTo>
                    <a:pt x="1516" y="43"/>
                  </a:lnTo>
                  <a:lnTo>
                    <a:pt x="1528" y="48"/>
                  </a:lnTo>
                  <a:lnTo>
                    <a:pt x="1539" y="56"/>
                  </a:lnTo>
                  <a:lnTo>
                    <a:pt x="1551" y="64"/>
                  </a:lnTo>
                  <a:lnTo>
                    <a:pt x="1578" y="89"/>
                  </a:lnTo>
                  <a:lnTo>
                    <a:pt x="1603" y="110"/>
                  </a:lnTo>
                  <a:lnTo>
                    <a:pt x="1624" y="133"/>
                  </a:lnTo>
                  <a:lnTo>
                    <a:pt x="1645" y="154"/>
                  </a:lnTo>
                  <a:lnTo>
                    <a:pt x="1666" y="175"/>
                  </a:lnTo>
                  <a:lnTo>
                    <a:pt x="1683" y="196"/>
                  </a:lnTo>
                  <a:lnTo>
                    <a:pt x="1699" y="215"/>
                  </a:lnTo>
                  <a:lnTo>
                    <a:pt x="1714" y="235"/>
                  </a:lnTo>
                  <a:lnTo>
                    <a:pt x="1726" y="252"/>
                  </a:lnTo>
                  <a:lnTo>
                    <a:pt x="1737" y="269"/>
                  </a:lnTo>
                  <a:lnTo>
                    <a:pt x="1747" y="287"/>
                  </a:lnTo>
                  <a:lnTo>
                    <a:pt x="1754" y="304"/>
                  </a:lnTo>
                  <a:lnTo>
                    <a:pt x="1760" y="319"/>
                  </a:lnTo>
                  <a:lnTo>
                    <a:pt x="1764" y="333"/>
                  </a:lnTo>
                  <a:lnTo>
                    <a:pt x="1768" y="348"/>
                  </a:lnTo>
                  <a:lnTo>
                    <a:pt x="1768" y="361"/>
                  </a:lnTo>
                  <a:lnTo>
                    <a:pt x="1768" y="371"/>
                  </a:lnTo>
                  <a:lnTo>
                    <a:pt x="1766" y="381"/>
                  </a:lnTo>
                  <a:lnTo>
                    <a:pt x="1764" y="394"/>
                  </a:lnTo>
                  <a:lnTo>
                    <a:pt x="1760" y="407"/>
                  </a:lnTo>
                  <a:lnTo>
                    <a:pt x="1754" y="421"/>
                  </a:lnTo>
                  <a:lnTo>
                    <a:pt x="1749" y="436"/>
                  </a:lnTo>
                  <a:lnTo>
                    <a:pt x="1743" y="452"/>
                  </a:lnTo>
                  <a:lnTo>
                    <a:pt x="1735" y="467"/>
                  </a:lnTo>
                  <a:lnTo>
                    <a:pt x="1722" y="498"/>
                  </a:lnTo>
                  <a:lnTo>
                    <a:pt x="1708" y="528"/>
                  </a:lnTo>
                  <a:lnTo>
                    <a:pt x="1695" y="561"/>
                  </a:lnTo>
                  <a:lnTo>
                    <a:pt x="1681" y="594"/>
                  </a:lnTo>
                  <a:lnTo>
                    <a:pt x="1666" y="630"/>
                  </a:lnTo>
                  <a:lnTo>
                    <a:pt x="1651" y="667"/>
                  </a:lnTo>
                  <a:lnTo>
                    <a:pt x="1633" y="705"/>
                  </a:lnTo>
                  <a:lnTo>
                    <a:pt x="1618" y="745"/>
                  </a:lnTo>
                  <a:lnTo>
                    <a:pt x="1601" y="788"/>
                  </a:lnTo>
                  <a:lnTo>
                    <a:pt x="1583" y="832"/>
                  </a:lnTo>
                  <a:lnTo>
                    <a:pt x="1564" y="876"/>
                  </a:lnTo>
                  <a:lnTo>
                    <a:pt x="1543" y="924"/>
                  </a:lnTo>
                  <a:lnTo>
                    <a:pt x="1522" y="972"/>
                  </a:lnTo>
                  <a:lnTo>
                    <a:pt x="1499" y="1022"/>
                  </a:lnTo>
                  <a:lnTo>
                    <a:pt x="1476" y="1074"/>
                  </a:lnTo>
                  <a:lnTo>
                    <a:pt x="1451" y="1127"/>
                  </a:lnTo>
                  <a:lnTo>
                    <a:pt x="1426" y="1183"/>
                  </a:lnTo>
                  <a:lnTo>
                    <a:pt x="1399" y="1239"/>
                  </a:lnTo>
                  <a:lnTo>
                    <a:pt x="1372" y="1298"/>
                  </a:lnTo>
                  <a:lnTo>
                    <a:pt x="1344" y="1358"/>
                  </a:lnTo>
                  <a:lnTo>
                    <a:pt x="1315" y="1419"/>
                  </a:lnTo>
                  <a:lnTo>
                    <a:pt x="1286" y="1482"/>
                  </a:lnTo>
                  <a:lnTo>
                    <a:pt x="1255" y="1548"/>
                  </a:lnTo>
                  <a:lnTo>
                    <a:pt x="1223" y="1615"/>
                  </a:lnTo>
                  <a:lnTo>
                    <a:pt x="1203" y="1651"/>
                  </a:lnTo>
                  <a:lnTo>
                    <a:pt x="1182" y="1690"/>
                  </a:lnTo>
                  <a:lnTo>
                    <a:pt x="1163" y="1726"/>
                  </a:lnTo>
                  <a:lnTo>
                    <a:pt x="1142" y="1763"/>
                  </a:lnTo>
                  <a:lnTo>
                    <a:pt x="1123" y="1797"/>
                  </a:lnTo>
                  <a:lnTo>
                    <a:pt x="1102" y="1834"/>
                  </a:lnTo>
                  <a:lnTo>
                    <a:pt x="1081" y="1868"/>
                  </a:lnTo>
                  <a:lnTo>
                    <a:pt x="1059" y="1903"/>
                  </a:lnTo>
                  <a:lnTo>
                    <a:pt x="1040" y="1935"/>
                  </a:lnTo>
                  <a:lnTo>
                    <a:pt x="1019" y="1968"/>
                  </a:lnTo>
                  <a:lnTo>
                    <a:pt x="998" y="2001"/>
                  </a:lnTo>
                  <a:lnTo>
                    <a:pt x="977" y="2033"/>
                  </a:lnTo>
                  <a:lnTo>
                    <a:pt x="956" y="2066"/>
                  </a:lnTo>
                  <a:lnTo>
                    <a:pt x="935" y="2097"/>
                  </a:lnTo>
                  <a:lnTo>
                    <a:pt x="914" y="2127"/>
                  </a:lnTo>
                  <a:lnTo>
                    <a:pt x="892" y="2158"/>
                  </a:lnTo>
                  <a:lnTo>
                    <a:pt x="850" y="2218"/>
                  </a:lnTo>
                  <a:lnTo>
                    <a:pt x="808" y="2273"/>
                  </a:lnTo>
                  <a:lnTo>
                    <a:pt x="766" y="2329"/>
                  </a:lnTo>
                  <a:lnTo>
                    <a:pt x="723" y="2383"/>
                  </a:lnTo>
                  <a:lnTo>
                    <a:pt x="679" y="2435"/>
                  </a:lnTo>
                  <a:lnTo>
                    <a:pt x="637" y="2484"/>
                  </a:lnTo>
                  <a:lnTo>
                    <a:pt x="593" y="2532"/>
                  </a:lnTo>
                  <a:lnTo>
                    <a:pt x="551" y="2579"/>
                  </a:lnTo>
                  <a:lnTo>
                    <a:pt x="528" y="2602"/>
                  </a:lnTo>
                  <a:lnTo>
                    <a:pt x="505" y="2623"/>
                  </a:lnTo>
                  <a:lnTo>
                    <a:pt x="482" y="2646"/>
                  </a:lnTo>
                  <a:lnTo>
                    <a:pt x="460" y="2665"/>
                  </a:lnTo>
                  <a:lnTo>
                    <a:pt x="439" y="2686"/>
                  </a:lnTo>
                  <a:lnTo>
                    <a:pt x="418" y="2705"/>
                  </a:lnTo>
                  <a:lnTo>
                    <a:pt x="399" y="2724"/>
                  </a:lnTo>
                  <a:lnTo>
                    <a:pt x="378" y="2742"/>
                  </a:lnTo>
                  <a:lnTo>
                    <a:pt x="359" y="2759"/>
                  </a:lnTo>
                  <a:lnTo>
                    <a:pt x="341" y="2774"/>
                  </a:lnTo>
                  <a:lnTo>
                    <a:pt x="322" y="2790"/>
                  </a:lnTo>
                  <a:lnTo>
                    <a:pt x="305" y="2805"/>
                  </a:lnTo>
                  <a:lnTo>
                    <a:pt x="288" y="2819"/>
                  </a:lnTo>
                  <a:lnTo>
                    <a:pt x="270" y="2832"/>
                  </a:lnTo>
                  <a:lnTo>
                    <a:pt x="253" y="2845"/>
                  </a:lnTo>
                  <a:lnTo>
                    <a:pt x="238" y="2857"/>
                  </a:lnTo>
                  <a:lnTo>
                    <a:pt x="222" y="2868"/>
                  </a:lnTo>
                  <a:lnTo>
                    <a:pt x="207" y="2880"/>
                  </a:lnTo>
                  <a:lnTo>
                    <a:pt x="194" y="2890"/>
                  </a:lnTo>
                  <a:lnTo>
                    <a:pt x="178" y="2897"/>
                  </a:lnTo>
                  <a:lnTo>
                    <a:pt x="165" y="2907"/>
                  </a:lnTo>
                  <a:lnTo>
                    <a:pt x="153" y="2914"/>
                  </a:lnTo>
                  <a:lnTo>
                    <a:pt x="140" y="2920"/>
                  </a:lnTo>
                  <a:lnTo>
                    <a:pt x="128" y="2926"/>
                  </a:lnTo>
                  <a:lnTo>
                    <a:pt x="117" y="2932"/>
                  </a:lnTo>
                  <a:lnTo>
                    <a:pt x="105" y="2938"/>
                  </a:lnTo>
                  <a:lnTo>
                    <a:pt x="94" y="2941"/>
                  </a:lnTo>
                  <a:lnTo>
                    <a:pt x="84" y="2945"/>
                  </a:lnTo>
                  <a:lnTo>
                    <a:pt x="75" y="2947"/>
                  </a:lnTo>
                  <a:lnTo>
                    <a:pt x="65" y="2949"/>
                  </a:lnTo>
                  <a:lnTo>
                    <a:pt x="57" y="2949"/>
                  </a:lnTo>
                  <a:lnTo>
                    <a:pt x="50" y="2951"/>
                  </a:lnTo>
                  <a:lnTo>
                    <a:pt x="38" y="2949"/>
                  </a:lnTo>
                  <a:lnTo>
                    <a:pt x="27" y="2949"/>
                  </a:lnTo>
                  <a:lnTo>
                    <a:pt x="19" y="2947"/>
                  </a:lnTo>
                  <a:lnTo>
                    <a:pt x="11" y="2945"/>
                  </a:lnTo>
                  <a:lnTo>
                    <a:pt x="6" y="2941"/>
                  </a:lnTo>
                  <a:lnTo>
                    <a:pt x="2" y="2938"/>
                  </a:lnTo>
                  <a:lnTo>
                    <a:pt x="0" y="2932"/>
                  </a:lnTo>
                  <a:lnTo>
                    <a:pt x="0" y="2926"/>
                  </a:lnTo>
                  <a:lnTo>
                    <a:pt x="0" y="2920"/>
                  </a:lnTo>
                  <a:lnTo>
                    <a:pt x="2" y="2914"/>
                  </a:lnTo>
                  <a:lnTo>
                    <a:pt x="6" y="2909"/>
                  </a:lnTo>
                  <a:lnTo>
                    <a:pt x="11" y="2901"/>
                  </a:lnTo>
                  <a:lnTo>
                    <a:pt x="17" y="2893"/>
                  </a:lnTo>
                  <a:lnTo>
                    <a:pt x="25" y="2884"/>
                  </a:lnTo>
                  <a:lnTo>
                    <a:pt x="34" y="2874"/>
                  </a:lnTo>
                  <a:lnTo>
                    <a:pt x="44" y="2863"/>
                  </a:lnTo>
                  <a:lnTo>
                    <a:pt x="63" y="2842"/>
                  </a:lnTo>
                  <a:lnTo>
                    <a:pt x="82" y="2820"/>
                  </a:lnTo>
                  <a:lnTo>
                    <a:pt x="102" y="2797"/>
                  </a:lnTo>
                  <a:lnTo>
                    <a:pt x="121" y="2774"/>
                  </a:lnTo>
                  <a:lnTo>
                    <a:pt x="142" y="2751"/>
                  </a:lnTo>
                  <a:lnTo>
                    <a:pt x="161" y="2726"/>
                  </a:lnTo>
                  <a:lnTo>
                    <a:pt x="182" y="2701"/>
                  </a:lnTo>
                  <a:lnTo>
                    <a:pt x="203" y="2676"/>
                  </a:lnTo>
                  <a:lnTo>
                    <a:pt x="224" y="2650"/>
                  </a:lnTo>
                  <a:lnTo>
                    <a:pt x="245" y="2623"/>
                  </a:lnTo>
                  <a:lnTo>
                    <a:pt x="267" y="2594"/>
                  </a:lnTo>
                  <a:lnTo>
                    <a:pt x="288" y="2565"/>
                  </a:lnTo>
                  <a:lnTo>
                    <a:pt x="309" y="2534"/>
                  </a:lnTo>
                  <a:lnTo>
                    <a:pt x="330" y="2504"/>
                  </a:lnTo>
                  <a:lnTo>
                    <a:pt x="353" y="2473"/>
                  </a:lnTo>
                  <a:lnTo>
                    <a:pt x="374" y="2440"/>
                  </a:lnTo>
                  <a:lnTo>
                    <a:pt x="397" y="2408"/>
                  </a:lnTo>
                  <a:lnTo>
                    <a:pt x="420" y="2375"/>
                  </a:lnTo>
                  <a:lnTo>
                    <a:pt x="441" y="2341"/>
                  </a:lnTo>
                  <a:lnTo>
                    <a:pt x="464" y="2304"/>
                  </a:lnTo>
                  <a:lnTo>
                    <a:pt x="487" y="2268"/>
                  </a:lnTo>
                  <a:lnTo>
                    <a:pt x="510" y="2231"/>
                  </a:lnTo>
                  <a:lnTo>
                    <a:pt x="533" y="2193"/>
                  </a:lnTo>
                  <a:lnTo>
                    <a:pt x="558" y="2154"/>
                  </a:lnTo>
                  <a:lnTo>
                    <a:pt x="581" y="2116"/>
                  </a:lnTo>
                  <a:lnTo>
                    <a:pt x="604" y="2076"/>
                  </a:lnTo>
                  <a:lnTo>
                    <a:pt x="629" y="2033"/>
                  </a:lnTo>
                  <a:lnTo>
                    <a:pt x="652" y="1991"/>
                  </a:lnTo>
                  <a:lnTo>
                    <a:pt x="677" y="1949"/>
                  </a:lnTo>
                  <a:lnTo>
                    <a:pt x="700" y="1907"/>
                  </a:lnTo>
                  <a:lnTo>
                    <a:pt x="725" y="1861"/>
                  </a:lnTo>
                  <a:lnTo>
                    <a:pt x="750" y="1816"/>
                  </a:lnTo>
                  <a:lnTo>
                    <a:pt x="787" y="1749"/>
                  </a:lnTo>
                  <a:lnTo>
                    <a:pt x="823" y="1680"/>
                  </a:lnTo>
                  <a:lnTo>
                    <a:pt x="858" y="1613"/>
                  </a:lnTo>
                  <a:lnTo>
                    <a:pt x="892" y="1544"/>
                  </a:lnTo>
                  <a:lnTo>
                    <a:pt x="927" y="1477"/>
                  </a:lnTo>
                  <a:lnTo>
                    <a:pt x="960" y="1408"/>
                  </a:lnTo>
                  <a:lnTo>
                    <a:pt x="990" y="1340"/>
                  </a:lnTo>
                  <a:lnTo>
                    <a:pt x="1021" y="1271"/>
                  </a:lnTo>
                  <a:lnTo>
                    <a:pt x="1052" y="1202"/>
                  </a:lnTo>
                  <a:lnTo>
                    <a:pt x="1082" y="1131"/>
                  </a:lnTo>
                  <a:lnTo>
                    <a:pt x="1111" y="1062"/>
                  </a:lnTo>
                  <a:lnTo>
                    <a:pt x="1138" y="993"/>
                  </a:lnTo>
                  <a:lnTo>
                    <a:pt x="1165" y="922"/>
                  </a:lnTo>
                  <a:lnTo>
                    <a:pt x="1190" y="851"/>
                  </a:lnTo>
                  <a:lnTo>
                    <a:pt x="1215" y="780"/>
                  </a:lnTo>
                  <a:lnTo>
                    <a:pt x="1240" y="707"/>
                  </a:lnTo>
                  <a:lnTo>
                    <a:pt x="1249" y="678"/>
                  </a:lnTo>
                  <a:lnTo>
                    <a:pt x="1257" y="649"/>
                  </a:lnTo>
                  <a:lnTo>
                    <a:pt x="1265" y="619"/>
                  </a:lnTo>
                  <a:lnTo>
                    <a:pt x="1272" y="588"/>
                  </a:lnTo>
                  <a:lnTo>
                    <a:pt x="1280" y="555"/>
                  </a:lnTo>
                  <a:lnTo>
                    <a:pt x="1286" y="523"/>
                  </a:lnTo>
                  <a:lnTo>
                    <a:pt x="1292" y="490"/>
                  </a:lnTo>
                  <a:lnTo>
                    <a:pt x="1297" y="455"/>
                  </a:lnTo>
                  <a:lnTo>
                    <a:pt x="1301" y="421"/>
                  </a:lnTo>
                  <a:lnTo>
                    <a:pt x="1305" y="386"/>
                  </a:lnTo>
                  <a:lnTo>
                    <a:pt x="1309" y="350"/>
                  </a:lnTo>
                  <a:lnTo>
                    <a:pt x="1313" y="313"/>
                  </a:lnTo>
                  <a:lnTo>
                    <a:pt x="1315" y="277"/>
                  </a:lnTo>
                  <a:lnTo>
                    <a:pt x="1317" y="239"/>
                  </a:lnTo>
                  <a:lnTo>
                    <a:pt x="1317" y="198"/>
                  </a:lnTo>
                  <a:lnTo>
                    <a:pt x="1319" y="160"/>
                  </a:lnTo>
                  <a:lnTo>
                    <a:pt x="1319" y="139"/>
                  </a:lnTo>
                  <a:lnTo>
                    <a:pt x="1319" y="121"/>
                  </a:lnTo>
                  <a:lnTo>
                    <a:pt x="1320" y="104"/>
                  </a:lnTo>
                  <a:lnTo>
                    <a:pt x="1322" y="89"/>
                  </a:lnTo>
                  <a:lnTo>
                    <a:pt x="1326" y="75"/>
                  </a:lnTo>
                  <a:lnTo>
                    <a:pt x="1330" y="62"/>
                  </a:lnTo>
                  <a:lnTo>
                    <a:pt x="1334" y="50"/>
                  </a:lnTo>
                  <a:lnTo>
                    <a:pt x="1340" y="39"/>
                  </a:lnTo>
                  <a:lnTo>
                    <a:pt x="1345" y="31"/>
                  </a:lnTo>
                  <a:lnTo>
                    <a:pt x="1351" y="24"/>
                  </a:lnTo>
                  <a:lnTo>
                    <a:pt x="1359" y="16"/>
                  </a:lnTo>
                  <a:lnTo>
                    <a:pt x="1367" y="10"/>
                  </a:lnTo>
                  <a:lnTo>
                    <a:pt x="1376" y="6"/>
                  </a:lnTo>
                  <a:lnTo>
                    <a:pt x="1386" y="4"/>
                  </a:lnTo>
                  <a:lnTo>
                    <a:pt x="1395" y="2"/>
                  </a:lnTo>
                  <a:lnTo>
                    <a:pt x="1407" y="0"/>
                  </a:lnTo>
                  <a:lnTo>
                    <a:pt x="1407" y="0"/>
                  </a:lnTo>
                  <a:lnTo>
                    <a:pt x="140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5553075" y="2420938"/>
              <a:ext cx="585787" cy="600075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55" y="2"/>
                </a:cxn>
                <a:cxn ang="0">
                  <a:pos x="98" y="12"/>
                </a:cxn>
                <a:cxn ang="0">
                  <a:pos x="172" y="35"/>
                </a:cxn>
                <a:cxn ang="0">
                  <a:pos x="288" y="81"/>
                </a:cxn>
                <a:cxn ang="0">
                  <a:pos x="397" y="129"/>
                </a:cxn>
                <a:cxn ang="0">
                  <a:pos x="480" y="171"/>
                </a:cxn>
                <a:cxn ang="0">
                  <a:pos x="541" y="211"/>
                </a:cxn>
                <a:cxn ang="0">
                  <a:pos x="595" y="250"/>
                </a:cxn>
                <a:cxn ang="0">
                  <a:pos x="639" y="286"/>
                </a:cxn>
                <a:cxn ang="0">
                  <a:pos x="673" y="323"/>
                </a:cxn>
                <a:cxn ang="0">
                  <a:pos x="700" y="367"/>
                </a:cxn>
                <a:cxn ang="0">
                  <a:pos x="727" y="428"/>
                </a:cxn>
                <a:cxn ang="0">
                  <a:pos x="739" y="494"/>
                </a:cxn>
                <a:cxn ang="0">
                  <a:pos x="737" y="557"/>
                </a:cxn>
                <a:cxn ang="0">
                  <a:pos x="725" y="618"/>
                </a:cxn>
                <a:cxn ang="0">
                  <a:pos x="706" y="688"/>
                </a:cxn>
                <a:cxn ang="0">
                  <a:pos x="685" y="716"/>
                </a:cxn>
                <a:cxn ang="0">
                  <a:pos x="666" y="734"/>
                </a:cxn>
                <a:cxn ang="0">
                  <a:pos x="647" y="747"/>
                </a:cxn>
                <a:cxn ang="0">
                  <a:pos x="627" y="755"/>
                </a:cxn>
                <a:cxn ang="0">
                  <a:pos x="606" y="757"/>
                </a:cxn>
                <a:cxn ang="0">
                  <a:pos x="583" y="751"/>
                </a:cxn>
                <a:cxn ang="0">
                  <a:pos x="552" y="736"/>
                </a:cxn>
                <a:cxn ang="0">
                  <a:pos x="518" y="711"/>
                </a:cxn>
                <a:cxn ang="0">
                  <a:pos x="483" y="678"/>
                </a:cxn>
                <a:cxn ang="0">
                  <a:pos x="445" y="638"/>
                </a:cxn>
                <a:cxn ang="0">
                  <a:pos x="405" y="590"/>
                </a:cxn>
                <a:cxn ang="0">
                  <a:pos x="362" y="530"/>
                </a:cxn>
                <a:cxn ang="0">
                  <a:pos x="316" y="461"/>
                </a:cxn>
                <a:cxn ang="0">
                  <a:pos x="257" y="377"/>
                </a:cxn>
                <a:cxn ang="0">
                  <a:pos x="203" y="302"/>
                </a:cxn>
                <a:cxn ang="0">
                  <a:pos x="155" y="238"/>
                </a:cxn>
                <a:cxn ang="0">
                  <a:pos x="113" y="187"/>
                </a:cxn>
                <a:cxn ang="0">
                  <a:pos x="76" y="144"/>
                </a:cxn>
                <a:cxn ang="0">
                  <a:pos x="50" y="117"/>
                </a:cxn>
                <a:cxn ang="0">
                  <a:pos x="30" y="94"/>
                </a:cxn>
                <a:cxn ang="0">
                  <a:pos x="17" y="75"/>
                </a:cxn>
                <a:cxn ang="0">
                  <a:pos x="5" y="60"/>
                </a:cxn>
                <a:cxn ang="0">
                  <a:pos x="0" y="46"/>
                </a:cxn>
                <a:cxn ang="0">
                  <a:pos x="0" y="29"/>
                </a:cxn>
                <a:cxn ang="0">
                  <a:pos x="7" y="10"/>
                </a:cxn>
                <a:cxn ang="0">
                  <a:pos x="21" y="0"/>
                </a:cxn>
                <a:cxn ang="0">
                  <a:pos x="27" y="0"/>
                </a:cxn>
              </a:cxnLst>
              <a:rect l="0" t="0" r="r" b="b"/>
              <a:pathLst>
                <a:path w="739" h="757">
                  <a:moveTo>
                    <a:pt x="27" y="0"/>
                  </a:moveTo>
                  <a:lnTo>
                    <a:pt x="30" y="0"/>
                  </a:lnTo>
                  <a:lnTo>
                    <a:pt x="34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5" y="2"/>
                  </a:lnTo>
                  <a:lnTo>
                    <a:pt x="67" y="4"/>
                  </a:lnTo>
                  <a:lnTo>
                    <a:pt x="82" y="8"/>
                  </a:lnTo>
                  <a:lnTo>
                    <a:pt x="98" y="12"/>
                  </a:lnTo>
                  <a:lnTo>
                    <a:pt x="115" y="16"/>
                  </a:lnTo>
                  <a:lnTo>
                    <a:pt x="132" y="20"/>
                  </a:lnTo>
                  <a:lnTo>
                    <a:pt x="172" y="35"/>
                  </a:lnTo>
                  <a:lnTo>
                    <a:pt x="211" y="48"/>
                  </a:lnTo>
                  <a:lnTo>
                    <a:pt x="249" y="64"/>
                  </a:lnTo>
                  <a:lnTo>
                    <a:pt x="288" y="81"/>
                  </a:lnTo>
                  <a:lnTo>
                    <a:pt x="324" y="96"/>
                  </a:lnTo>
                  <a:lnTo>
                    <a:pt x="361" y="112"/>
                  </a:lnTo>
                  <a:lnTo>
                    <a:pt x="397" y="129"/>
                  </a:lnTo>
                  <a:lnTo>
                    <a:pt x="433" y="146"/>
                  </a:lnTo>
                  <a:lnTo>
                    <a:pt x="457" y="158"/>
                  </a:lnTo>
                  <a:lnTo>
                    <a:pt x="480" y="171"/>
                  </a:lnTo>
                  <a:lnTo>
                    <a:pt x="501" y="185"/>
                  </a:lnTo>
                  <a:lnTo>
                    <a:pt x="522" y="198"/>
                  </a:lnTo>
                  <a:lnTo>
                    <a:pt x="541" y="211"/>
                  </a:lnTo>
                  <a:lnTo>
                    <a:pt x="560" y="223"/>
                  </a:lnTo>
                  <a:lnTo>
                    <a:pt x="577" y="236"/>
                  </a:lnTo>
                  <a:lnTo>
                    <a:pt x="595" y="250"/>
                  </a:lnTo>
                  <a:lnTo>
                    <a:pt x="610" y="261"/>
                  </a:lnTo>
                  <a:lnTo>
                    <a:pt x="625" y="275"/>
                  </a:lnTo>
                  <a:lnTo>
                    <a:pt x="639" y="286"/>
                  </a:lnTo>
                  <a:lnTo>
                    <a:pt x="650" y="300"/>
                  </a:lnTo>
                  <a:lnTo>
                    <a:pt x="662" y="311"/>
                  </a:lnTo>
                  <a:lnTo>
                    <a:pt x="673" y="323"/>
                  </a:lnTo>
                  <a:lnTo>
                    <a:pt x="681" y="336"/>
                  </a:lnTo>
                  <a:lnTo>
                    <a:pt x="689" y="348"/>
                  </a:lnTo>
                  <a:lnTo>
                    <a:pt x="700" y="367"/>
                  </a:lnTo>
                  <a:lnTo>
                    <a:pt x="712" y="386"/>
                  </a:lnTo>
                  <a:lnTo>
                    <a:pt x="720" y="407"/>
                  </a:lnTo>
                  <a:lnTo>
                    <a:pt x="727" y="428"/>
                  </a:lnTo>
                  <a:lnTo>
                    <a:pt x="733" y="450"/>
                  </a:lnTo>
                  <a:lnTo>
                    <a:pt x="737" y="471"/>
                  </a:lnTo>
                  <a:lnTo>
                    <a:pt x="739" y="494"/>
                  </a:lnTo>
                  <a:lnTo>
                    <a:pt x="739" y="517"/>
                  </a:lnTo>
                  <a:lnTo>
                    <a:pt x="739" y="536"/>
                  </a:lnTo>
                  <a:lnTo>
                    <a:pt x="737" y="557"/>
                  </a:lnTo>
                  <a:lnTo>
                    <a:pt x="735" y="576"/>
                  </a:lnTo>
                  <a:lnTo>
                    <a:pt x="731" y="597"/>
                  </a:lnTo>
                  <a:lnTo>
                    <a:pt x="725" y="618"/>
                  </a:lnTo>
                  <a:lnTo>
                    <a:pt x="720" y="641"/>
                  </a:lnTo>
                  <a:lnTo>
                    <a:pt x="714" y="665"/>
                  </a:lnTo>
                  <a:lnTo>
                    <a:pt x="706" y="688"/>
                  </a:lnTo>
                  <a:lnTo>
                    <a:pt x="696" y="703"/>
                  </a:lnTo>
                  <a:lnTo>
                    <a:pt x="691" y="711"/>
                  </a:lnTo>
                  <a:lnTo>
                    <a:pt x="685" y="716"/>
                  </a:lnTo>
                  <a:lnTo>
                    <a:pt x="679" y="724"/>
                  </a:lnTo>
                  <a:lnTo>
                    <a:pt x="673" y="730"/>
                  </a:lnTo>
                  <a:lnTo>
                    <a:pt x="666" y="734"/>
                  </a:lnTo>
                  <a:lnTo>
                    <a:pt x="660" y="739"/>
                  </a:lnTo>
                  <a:lnTo>
                    <a:pt x="654" y="743"/>
                  </a:lnTo>
                  <a:lnTo>
                    <a:pt x="647" y="747"/>
                  </a:lnTo>
                  <a:lnTo>
                    <a:pt x="641" y="749"/>
                  </a:lnTo>
                  <a:lnTo>
                    <a:pt x="633" y="753"/>
                  </a:lnTo>
                  <a:lnTo>
                    <a:pt x="627" y="755"/>
                  </a:lnTo>
                  <a:lnTo>
                    <a:pt x="620" y="755"/>
                  </a:lnTo>
                  <a:lnTo>
                    <a:pt x="614" y="757"/>
                  </a:lnTo>
                  <a:lnTo>
                    <a:pt x="606" y="757"/>
                  </a:lnTo>
                  <a:lnTo>
                    <a:pt x="599" y="757"/>
                  </a:lnTo>
                  <a:lnTo>
                    <a:pt x="591" y="755"/>
                  </a:lnTo>
                  <a:lnTo>
                    <a:pt x="583" y="751"/>
                  </a:lnTo>
                  <a:lnTo>
                    <a:pt x="574" y="747"/>
                  </a:lnTo>
                  <a:lnTo>
                    <a:pt x="562" y="741"/>
                  </a:lnTo>
                  <a:lnTo>
                    <a:pt x="552" y="736"/>
                  </a:lnTo>
                  <a:lnTo>
                    <a:pt x="541" y="728"/>
                  </a:lnTo>
                  <a:lnTo>
                    <a:pt x="528" y="718"/>
                  </a:lnTo>
                  <a:lnTo>
                    <a:pt x="518" y="711"/>
                  </a:lnTo>
                  <a:lnTo>
                    <a:pt x="506" y="701"/>
                  </a:lnTo>
                  <a:lnTo>
                    <a:pt x="495" y="689"/>
                  </a:lnTo>
                  <a:lnTo>
                    <a:pt x="483" y="678"/>
                  </a:lnTo>
                  <a:lnTo>
                    <a:pt x="472" y="666"/>
                  </a:lnTo>
                  <a:lnTo>
                    <a:pt x="458" y="653"/>
                  </a:lnTo>
                  <a:lnTo>
                    <a:pt x="445" y="638"/>
                  </a:lnTo>
                  <a:lnTo>
                    <a:pt x="432" y="622"/>
                  </a:lnTo>
                  <a:lnTo>
                    <a:pt x="418" y="607"/>
                  </a:lnTo>
                  <a:lnTo>
                    <a:pt x="405" y="590"/>
                  </a:lnTo>
                  <a:lnTo>
                    <a:pt x="391" y="570"/>
                  </a:lnTo>
                  <a:lnTo>
                    <a:pt x="376" y="551"/>
                  </a:lnTo>
                  <a:lnTo>
                    <a:pt x="362" y="530"/>
                  </a:lnTo>
                  <a:lnTo>
                    <a:pt x="347" y="507"/>
                  </a:lnTo>
                  <a:lnTo>
                    <a:pt x="332" y="484"/>
                  </a:lnTo>
                  <a:lnTo>
                    <a:pt x="316" y="461"/>
                  </a:lnTo>
                  <a:lnTo>
                    <a:pt x="295" y="432"/>
                  </a:lnTo>
                  <a:lnTo>
                    <a:pt x="276" y="403"/>
                  </a:lnTo>
                  <a:lnTo>
                    <a:pt x="257" y="377"/>
                  </a:lnTo>
                  <a:lnTo>
                    <a:pt x="240" y="350"/>
                  </a:lnTo>
                  <a:lnTo>
                    <a:pt x="220" y="327"/>
                  </a:lnTo>
                  <a:lnTo>
                    <a:pt x="203" y="302"/>
                  </a:lnTo>
                  <a:lnTo>
                    <a:pt x="186" y="281"/>
                  </a:lnTo>
                  <a:lnTo>
                    <a:pt x="170" y="259"/>
                  </a:lnTo>
                  <a:lnTo>
                    <a:pt x="155" y="238"/>
                  </a:lnTo>
                  <a:lnTo>
                    <a:pt x="140" y="219"/>
                  </a:lnTo>
                  <a:lnTo>
                    <a:pt x="126" y="202"/>
                  </a:lnTo>
                  <a:lnTo>
                    <a:pt x="113" y="187"/>
                  </a:lnTo>
                  <a:lnTo>
                    <a:pt x="99" y="171"/>
                  </a:lnTo>
                  <a:lnTo>
                    <a:pt x="88" y="158"/>
                  </a:lnTo>
                  <a:lnTo>
                    <a:pt x="76" y="144"/>
                  </a:lnTo>
                  <a:lnTo>
                    <a:pt x="67" y="133"/>
                  </a:lnTo>
                  <a:lnTo>
                    <a:pt x="57" y="125"/>
                  </a:lnTo>
                  <a:lnTo>
                    <a:pt x="50" y="117"/>
                  </a:lnTo>
                  <a:lnTo>
                    <a:pt x="44" y="110"/>
                  </a:lnTo>
                  <a:lnTo>
                    <a:pt x="36" y="102"/>
                  </a:lnTo>
                  <a:lnTo>
                    <a:pt x="30" y="94"/>
                  </a:lnTo>
                  <a:lnTo>
                    <a:pt x="27" y="89"/>
                  </a:lnTo>
                  <a:lnTo>
                    <a:pt x="21" y="83"/>
                  </a:lnTo>
                  <a:lnTo>
                    <a:pt x="17" y="75"/>
                  </a:lnTo>
                  <a:lnTo>
                    <a:pt x="13" y="69"/>
                  </a:lnTo>
                  <a:lnTo>
                    <a:pt x="9" y="66"/>
                  </a:lnTo>
                  <a:lnTo>
                    <a:pt x="5" y="60"/>
                  </a:lnTo>
                  <a:lnTo>
                    <a:pt x="3" y="54"/>
                  </a:lnTo>
                  <a:lnTo>
                    <a:pt x="2" y="50"/>
                  </a:lnTo>
                  <a:lnTo>
                    <a:pt x="0" y="46"/>
                  </a:lnTo>
                  <a:lnTo>
                    <a:pt x="0" y="43"/>
                  </a:lnTo>
                  <a:lnTo>
                    <a:pt x="0" y="39"/>
                  </a:lnTo>
                  <a:lnTo>
                    <a:pt x="0" y="29"/>
                  </a:lnTo>
                  <a:lnTo>
                    <a:pt x="2" y="21"/>
                  </a:lnTo>
                  <a:lnTo>
                    <a:pt x="3" y="16"/>
                  </a:lnTo>
                  <a:lnTo>
                    <a:pt x="7" y="10"/>
                  </a:lnTo>
                  <a:lnTo>
                    <a:pt x="11" y="6"/>
                  </a:lnTo>
                  <a:lnTo>
                    <a:pt x="15" y="2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7"/>
            <p:cNvSpPr>
              <a:spLocks/>
            </p:cNvSpPr>
            <p:nvPr/>
          </p:nvSpPr>
          <p:spPr bwMode="auto">
            <a:xfrm>
              <a:off x="4957762" y="3321050"/>
              <a:ext cx="1041400" cy="346075"/>
            </a:xfrm>
            <a:custGeom>
              <a:avLst/>
              <a:gdLst/>
              <a:ahLst/>
              <a:cxnLst>
                <a:cxn ang="0">
                  <a:pos x="1037" y="2"/>
                </a:cxn>
                <a:cxn ang="0">
                  <a:pos x="1071" y="7"/>
                </a:cxn>
                <a:cxn ang="0">
                  <a:pos x="1108" y="19"/>
                </a:cxn>
                <a:cxn ang="0">
                  <a:pos x="1148" y="36"/>
                </a:cxn>
                <a:cxn ang="0">
                  <a:pos x="1192" y="57"/>
                </a:cxn>
                <a:cxn ang="0">
                  <a:pos x="1234" y="80"/>
                </a:cxn>
                <a:cxn ang="0">
                  <a:pos x="1263" y="96"/>
                </a:cxn>
                <a:cxn ang="0">
                  <a:pos x="1284" y="113"/>
                </a:cxn>
                <a:cxn ang="0">
                  <a:pos x="1300" y="132"/>
                </a:cxn>
                <a:cxn ang="0">
                  <a:pos x="1309" y="153"/>
                </a:cxn>
                <a:cxn ang="0">
                  <a:pos x="1313" y="176"/>
                </a:cxn>
                <a:cxn ang="0">
                  <a:pos x="1309" y="192"/>
                </a:cxn>
                <a:cxn ang="0">
                  <a:pos x="1302" y="207"/>
                </a:cxn>
                <a:cxn ang="0">
                  <a:pos x="1290" y="219"/>
                </a:cxn>
                <a:cxn ang="0">
                  <a:pos x="1273" y="228"/>
                </a:cxn>
                <a:cxn ang="0">
                  <a:pos x="1250" y="236"/>
                </a:cxn>
                <a:cxn ang="0">
                  <a:pos x="1217" y="251"/>
                </a:cxn>
                <a:cxn ang="0">
                  <a:pos x="1173" y="269"/>
                </a:cxn>
                <a:cxn ang="0">
                  <a:pos x="1112" y="288"/>
                </a:cxn>
                <a:cxn ang="0">
                  <a:pos x="1039" y="309"/>
                </a:cxn>
                <a:cxn ang="0">
                  <a:pos x="950" y="330"/>
                </a:cxn>
                <a:cxn ang="0">
                  <a:pos x="858" y="351"/>
                </a:cxn>
                <a:cxn ang="0">
                  <a:pos x="781" y="366"/>
                </a:cxn>
                <a:cxn ang="0">
                  <a:pos x="712" y="380"/>
                </a:cxn>
                <a:cxn ang="0">
                  <a:pos x="647" y="391"/>
                </a:cxn>
                <a:cxn ang="0">
                  <a:pos x="587" y="403"/>
                </a:cxn>
                <a:cxn ang="0">
                  <a:pos x="534" y="413"/>
                </a:cxn>
                <a:cxn ang="0">
                  <a:pos x="484" y="420"/>
                </a:cxn>
                <a:cxn ang="0">
                  <a:pos x="440" y="426"/>
                </a:cxn>
                <a:cxn ang="0">
                  <a:pos x="401" y="430"/>
                </a:cxn>
                <a:cxn ang="0">
                  <a:pos x="369" y="434"/>
                </a:cxn>
                <a:cxn ang="0">
                  <a:pos x="342" y="434"/>
                </a:cxn>
                <a:cxn ang="0">
                  <a:pos x="288" y="434"/>
                </a:cxn>
                <a:cxn ang="0">
                  <a:pos x="227" y="430"/>
                </a:cxn>
                <a:cxn ang="0">
                  <a:pos x="173" y="422"/>
                </a:cxn>
                <a:cxn ang="0">
                  <a:pos x="129" y="411"/>
                </a:cxn>
                <a:cxn ang="0">
                  <a:pos x="92" y="395"/>
                </a:cxn>
                <a:cxn ang="0">
                  <a:pos x="63" y="378"/>
                </a:cxn>
                <a:cxn ang="0">
                  <a:pos x="38" y="357"/>
                </a:cxn>
                <a:cxn ang="0">
                  <a:pos x="21" y="338"/>
                </a:cxn>
                <a:cxn ang="0">
                  <a:pos x="10" y="318"/>
                </a:cxn>
                <a:cxn ang="0">
                  <a:pos x="2" y="301"/>
                </a:cxn>
                <a:cxn ang="0">
                  <a:pos x="0" y="284"/>
                </a:cxn>
                <a:cxn ang="0">
                  <a:pos x="2" y="274"/>
                </a:cxn>
                <a:cxn ang="0">
                  <a:pos x="13" y="265"/>
                </a:cxn>
                <a:cxn ang="0">
                  <a:pos x="31" y="257"/>
                </a:cxn>
                <a:cxn ang="0">
                  <a:pos x="56" y="251"/>
                </a:cxn>
                <a:cxn ang="0">
                  <a:pos x="86" y="247"/>
                </a:cxn>
                <a:cxn ang="0">
                  <a:pos x="223" y="224"/>
                </a:cxn>
                <a:cxn ang="0">
                  <a:pos x="422" y="184"/>
                </a:cxn>
                <a:cxn ang="0">
                  <a:pos x="634" y="132"/>
                </a:cxn>
                <a:cxn ang="0">
                  <a:pos x="706" y="113"/>
                </a:cxn>
                <a:cxn ang="0">
                  <a:pos x="772" y="94"/>
                </a:cxn>
                <a:cxn ang="0">
                  <a:pos x="833" y="75"/>
                </a:cxn>
                <a:cxn ang="0">
                  <a:pos x="889" y="54"/>
                </a:cxn>
                <a:cxn ang="0">
                  <a:pos x="941" y="32"/>
                </a:cxn>
                <a:cxn ang="0">
                  <a:pos x="975" y="13"/>
                </a:cxn>
                <a:cxn ang="0">
                  <a:pos x="1000" y="2"/>
                </a:cxn>
                <a:cxn ang="0">
                  <a:pos x="1017" y="0"/>
                </a:cxn>
              </a:cxnLst>
              <a:rect l="0" t="0" r="r" b="b"/>
              <a:pathLst>
                <a:path w="1313" h="436">
                  <a:moveTo>
                    <a:pt x="1017" y="0"/>
                  </a:moveTo>
                  <a:lnTo>
                    <a:pt x="1027" y="0"/>
                  </a:lnTo>
                  <a:lnTo>
                    <a:pt x="1037" y="2"/>
                  </a:lnTo>
                  <a:lnTo>
                    <a:pt x="1048" y="2"/>
                  </a:lnTo>
                  <a:lnTo>
                    <a:pt x="1060" y="4"/>
                  </a:lnTo>
                  <a:lnTo>
                    <a:pt x="1071" y="7"/>
                  </a:lnTo>
                  <a:lnTo>
                    <a:pt x="1083" y="9"/>
                  </a:lnTo>
                  <a:lnTo>
                    <a:pt x="1094" y="13"/>
                  </a:lnTo>
                  <a:lnTo>
                    <a:pt x="1108" y="19"/>
                  </a:lnTo>
                  <a:lnTo>
                    <a:pt x="1121" y="23"/>
                  </a:lnTo>
                  <a:lnTo>
                    <a:pt x="1135" y="29"/>
                  </a:lnTo>
                  <a:lnTo>
                    <a:pt x="1148" y="36"/>
                  </a:lnTo>
                  <a:lnTo>
                    <a:pt x="1163" y="42"/>
                  </a:lnTo>
                  <a:lnTo>
                    <a:pt x="1179" y="50"/>
                  </a:lnTo>
                  <a:lnTo>
                    <a:pt x="1192" y="57"/>
                  </a:lnTo>
                  <a:lnTo>
                    <a:pt x="1208" y="67"/>
                  </a:lnTo>
                  <a:lnTo>
                    <a:pt x="1223" y="77"/>
                  </a:lnTo>
                  <a:lnTo>
                    <a:pt x="1234" y="80"/>
                  </a:lnTo>
                  <a:lnTo>
                    <a:pt x="1244" y="86"/>
                  </a:lnTo>
                  <a:lnTo>
                    <a:pt x="1254" y="90"/>
                  </a:lnTo>
                  <a:lnTo>
                    <a:pt x="1263" y="96"/>
                  </a:lnTo>
                  <a:lnTo>
                    <a:pt x="1271" y="102"/>
                  </a:lnTo>
                  <a:lnTo>
                    <a:pt x="1279" y="107"/>
                  </a:lnTo>
                  <a:lnTo>
                    <a:pt x="1284" y="113"/>
                  </a:lnTo>
                  <a:lnTo>
                    <a:pt x="1290" y="119"/>
                  </a:lnTo>
                  <a:lnTo>
                    <a:pt x="1296" y="125"/>
                  </a:lnTo>
                  <a:lnTo>
                    <a:pt x="1300" y="132"/>
                  </a:lnTo>
                  <a:lnTo>
                    <a:pt x="1303" y="138"/>
                  </a:lnTo>
                  <a:lnTo>
                    <a:pt x="1307" y="146"/>
                  </a:lnTo>
                  <a:lnTo>
                    <a:pt x="1309" y="153"/>
                  </a:lnTo>
                  <a:lnTo>
                    <a:pt x="1311" y="161"/>
                  </a:lnTo>
                  <a:lnTo>
                    <a:pt x="1311" y="169"/>
                  </a:lnTo>
                  <a:lnTo>
                    <a:pt x="1313" y="176"/>
                  </a:lnTo>
                  <a:lnTo>
                    <a:pt x="1311" y="182"/>
                  </a:lnTo>
                  <a:lnTo>
                    <a:pt x="1311" y="188"/>
                  </a:lnTo>
                  <a:lnTo>
                    <a:pt x="1309" y="192"/>
                  </a:lnTo>
                  <a:lnTo>
                    <a:pt x="1307" y="198"/>
                  </a:lnTo>
                  <a:lnTo>
                    <a:pt x="1305" y="201"/>
                  </a:lnTo>
                  <a:lnTo>
                    <a:pt x="1302" y="207"/>
                  </a:lnTo>
                  <a:lnTo>
                    <a:pt x="1300" y="211"/>
                  </a:lnTo>
                  <a:lnTo>
                    <a:pt x="1294" y="215"/>
                  </a:lnTo>
                  <a:lnTo>
                    <a:pt x="1290" y="219"/>
                  </a:lnTo>
                  <a:lnTo>
                    <a:pt x="1284" y="222"/>
                  </a:lnTo>
                  <a:lnTo>
                    <a:pt x="1279" y="224"/>
                  </a:lnTo>
                  <a:lnTo>
                    <a:pt x="1273" y="228"/>
                  </a:lnTo>
                  <a:lnTo>
                    <a:pt x="1265" y="232"/>
                  </a:lnTo>
                  <a:lnTo>
                    <a:pt x="1257" y="234"/>
                  </a:lnTo>
                  <a:lnTo>
                    <a:pt x="1250" y="236"/>
                  </a:lnTo>
                  <a:lnTo>
                    <a:pt x="1240" y="240"/>
                  </a:lnTo>
                  <a:lnTo>
                    <a:pt x="1229" y="246"/>
                  </a:lnTo>
                  <a:lnTo>
                    <a:pt x="1217" y="251"/>
                  </a:lnTo>
                  <a:lnTo>
                    <a:pt x="1204" y="257"/>
                  </a:lnTo>
                  <a:lnTo>
                    <a:pt x="1188" y="263"/>
                  </a:lnTo>
                  <a:lnTo>
                    <a:pt x="1173" y="269"/>
                  </a:lnTo>
                  <a:lnTo>
                    <a:pt x="1154" y="274"/>
                  </a:lnTo>
                  <a:lnTo>
                    <a:pt x="1135" y="282"/>
                  </a:lnTo>
                  <a:lnTo>
                    <a:pt x="1112" y="288"/>
                  </a:lnTo>
                  <a:lnTo>
                    <a:pt x="1088" y="294"/>
                  </a:lnTo>
                  <a:lnTo>
                    <a:pt x="1064" y="301"/>
                  </a:lnTo>
                  <a:lnTo>
                    <a:pt x="1039" y="309"/>
                  </a:lnTo>
                  <a:lnTo>
                    <a:pt x="1010" y="315"/>
                  </a:lnTo>
                  <a:lnTo>
                    <a:pt x="981" y="322"/>
                  </a:lnTo>
                  <a:lnTo>
                    <a:pt x="950" y="330"/>
                  </a:lnTo>
                  <a:lnTo>
                    <a:pt x="918" y="338"/>
                  </a:lnTo>
                  <a:lnTo>
                    <a:pt x="883" y="347"/>
                  </a:lnTo>
                  <a:lnTo>
                    <a:pt x="858" y="351"/>
                  </a:lnTo>
                  <a:lnTo>
                    <a:pt x="831" y="357"/>
                  </a:lnTo>
                  <a:lnTo>
                    <a:pt x="806" y="363"/>
                  </a:lnTo>
                  <a:lnTo>
                    <a:pt x="781" y="366"/>
                  </a:lnTo>
                  <a:lnTo>
                    <a:pt x="758" y="372"/>
                  </a:lnTo>
                  <a:lnTo>
                    <a:pt x="735" y="376"/>
                  </a:lnTo>
                  <a:lnTo>
                    <a:pt x="712" y="380"/>
                  </a:lnTo>
                  <a:lnTo>
                    <a:pt x="689" y="384"/>
                  </a:lnTo>
                  <a:lnTo>
                    <a:pt x="668" y="388"/>
                  </a:lnTo>
                  <a:lnTo>
                    <a:pt x="647" y="391"/>
                  </a:lnTo>
                  <a:lnTo>
                    <a:pt x="626" y="395"/>
                  </a:lnTo>
                  <a:lnTo>
                    <a:pt x="607" y="399"/>
                  </a:lnTo>
                  <a:lnTo>
                    <a:pt x="587" y="403"/>
                  </a:lnTo>
                  <a:lnTo>
                    <a:pt x="568" y="407"/>
                  </a:lnTo>
                  <a:lnTo>
                    <a:pt x="551" y="409"/>
                  </a:lnTo>
                  <a:lnTo>
                    <a:pt x="534" y="413"/>
                  </a:lnTo>
                  <a:lnTo>
                    <a:pt x="516" y="414"/>
                  </a:lnTo>
                  <a:lnTo>
                    <a:pt x="499" y="418"/>
                  </a:lnTo>
                  <a:lnTo>
                    <a:pt x="484" y="420"/>
                  </a:lnTo>
                  <a:lnTo>
                    <a:pt x="468" y="422"/>
                  </a:lnTo>
                  <a:lnTo>
                    <a:pt x="455" y="424"/>
                  </a:lnTo>
                  <a:lnTo>
                    <a:pt x="440" y="426"/>
                  </a:lnTo>
                  <a:lnTo>
                    <a:pt x="428" y="428"/>
                  </a:lnTo>
                  <a:lnTo>
                    <a:pt x="415" y="430"/>
                  </a:lnTo>
                  <a:lnTo>
                    <a:pt x="401" y="430"/>
                  </a:lnTo>
                  <a:lnTo>
                    <a:pt x="390" y="432"/>
                  </a:lnTo>
                  <a:lnTo>
                    <a:pt x="380" y="432"/>
                  </a:lnTo>
                  <a:lnTo>
                    <a:pt x="369" y="434"/>
                  </a:lnTo>
                  <a:lnTo>
                    <a:pt x="359" y="434"/>
                  </a:lnTo>
                  <a:lnTo>
                    <a:pt x="349" y="434"/>
                  </a:lnTo>
                  <a:lnTo>
                    <a:pt x="342" y="434"/>
                  </a:lnTo>
                  <a:lnTo>
                    <a:pt x="334" y="436"/>
                  </a:lnTo>
                  <a:lnTo>
                    <a:pt x="309" y="434"/>
                  </a:lnTo>
                  <a:lnTo>
                    <a:pt x="288" y="434"/>
                  </a:lnTo>
                  <a:lnTo>
                    <a:pt x="265" y="434"/>
                  </a:lnTo>
                  <a:lnTo>
                    <a:pt x="246" y="432"/>
                  </a:lnTo>
                  <a:lnTo>
                    <a:pt x="227" y="430"/>
                  </a:lnTo>
                  <a:lnTo>
                    <a:pt x="207" y="428"/>
                  </a:lnTo>
                  <a:lnTo>
                    <a:pt x="190" y="424"/>
                  </a:lnTo>
                  <a:lnTo>
                    <a:pt x="173" y="422"/>
                  </a:lnTo>
                  <a:lnTo>
                    <a:pt x="157" y="418"/>
                  </a:lnTo>
                  <a:lnTo>
                    <a:pt x="142" y="414"/>
                  </a:lnTo>
                  <a:lnTo>
                    <a:pt x="129" y="411"/>
                  </a:lnTo>
                  <a:lnTo>
                    <a:pt x="115" y="405"/>
                  </a:lnTo>
                  <a:lnTo>
                    <a:pt x="104" y="401"/>
                  </a:lnTo>
                  <a:lnTo>
                    <a:pt x="92" y="395"/>
                  </a:lnTo>
                  <a:lnTo>
                    <a:pt x="81" y="389"/>
                  </a:lnTo>
                  <a:lnTo>
                    <a:pt x="71" y="384"/>
                  </a:lnTo>
                  <a:lnTo>
                    <a:pt x="63" y="378"/>
                  </a:lnTo>
                  <a:lnTo>
                    <a:pt x="54" y="370"/>
                  </a:lnTo>
                  <a:lnTo>
                    <a:pt x="46" y="363"/>
                  </a:lnTo>
                  <a:lnTo>
                    <a:pt x="38" y="357"/>
                  </a:lnTo>
                  <a:lnTo>
                    <a:pt x="33" y="351"/>
                  </a:lnTo>
                  <a:lnTo>
                    <a:pt x="27" y="343"/>
                  </a:lnTo>
                  <a:lnTo>
                    <a:pt x="21" y="338"/>
                  </a:lnTo>
                  <a:lnTo>
                    <a:pt x="17" y="332"/>
                  </a:lnTo>
                  <a:lnTo>
                    <a:pt x="12" y="324"/>
                  </a:lnTo>
                  <a:lnTo>
                    <a:pt x="10" y="318"/>
                  </a:lnTo>
                  <a:lnTo>
                    <a:pt x="6" y="313"/>
                  </a:lnTo>
                  <a:lnTo>
                    <a:pt x="4" y="307"/>
                  </a:lnTo>
                  <a:lnTo>
                    <a:pt x="2" y="301"/>
                  </a:lnTo>
                  <a:lnTo>
                    <a:pt x="0" y="295"/>
                  </a:lnTo>
                  <a:lnTo>
                    <a:pt x="0" y="290"/>
                  </a:lnTo>
                  <a:lnTo>
                    <a:pt x="0" y="284"/>
                  </a:lnTo>
                  <a:lnTo>
                    <a:pt x="0" y="280"/>
                  </a:lnTo>
                  <a:lnTo>
                    <a:pt x="0" y="276"/>
                  </a:lnTo>
                  <a:lnTo>
                    <a:pt x="2" y="274"/>
                  </a:lnTo>
                  <a:lnTo>
                    <a:pt x="6" y="270"/>
                  </a:lnTo>
                  <a:lnTo>
                    <a:pt x="10" y="267"/>
                  </a:lnTo>
                  <a:lnTo>
                    <a:pt x="13" y="265"/>
                  </a:lnTo>
                  <a:lnTo>
                    <a:pt x="17" y="263"/>
                  </a:lnTo>
                  <a:lnTo>
                    <a:pt x="25" y="259"/>
                  </a:lnTo>
                  <a:lnTo>
                    <a:pt x="31" y="257"/>
                  </a:lnTo>
                  <a:lnTo>
                    <a:pt x="38" y="255"/>
                  </a:lnTo>
                  <a:lnTo>
                    <a:pt x="46" y="253"/>
                  </a:lnTo>
                  <a:lnTo>
                    <a:pt x="56" y="251"/>
                  </a:lnTo>
                  <a:lnTo>
                    <a:pt x="65" y="249"/>
                  </a:lnTo>
                  <a:lnTo>
                    <a:pt x="75" y="247"/>
                  </a:lnTo>
                  <a:lnTo>
                    <a:pt x="86" y="247"/>
                  </a:lnTo>
                  <a:lnTo>
                    <a:pt x="100" y="246"/>
                  </a:lnTo>
                  <a:lnTo>
                    <a:pt x="161" y="236"/>
                  </a:lnTo>
                  <a:lnTo>
                    <a:pt x="223" y="224"/>
                  </a:lnTo>
                  <a:lnTo>
                    <a:pt x="288" y="211"/>
                  </a:lnTo>
                  <a:lnTo>
                    <a:pt x="353" y="198"/>
                  </a:lnTo>
                  <a:lnTo>
                    <a:pt x="422" y="184"/>
                  </a:lnTo>
                  <a:lnTo>
                    <a:pt x="491" y="169"/>
                  </a:lnTo>
                  <a:lnTo>
                    <a:pt x="561" y="151"/>
                  </a:lnTo>
                  <a:lnTo>
                    <a:pt x="634" y="132"/>
                  </a:lnTo>
                  <a:lnTo>
                    <a:pt x="658" y="127"/>
                  </a:lnTo>
                  <a:lnTo>
                    <a:pt x="682" y="121"/>
                  </a:lnTo>
                  <a:lnTo>
                    <a:pt x="706" y="113"/>
                  </a:lnTo>
                  <a:lnTo>
                    <a:pt x="730" y="107"/>
                  </a:lnTo>
                  <a:lnTo>
                    <a:pt x="751" y="102"/>
                  </a:lnTo>
                  <a:lnTo>
                    <a:pt x="772" y="94"/>
                  </a:lnTo>
                  <a:lnTo>
                    <a:pt x="793" y="88"/>
                  </a:lnTo>
                  <a:lnTo>
                    <a:pt x="814" y="80"/>
                  </a:lnTo>
                  <a:lnTo>
                    <a:pt x="833" y="75"/>
                  </a:lnTo>
                  <a:lnTo>
                    <a:pt x="852" y="67"/>
                  </a:lnTo>
                  <a:lnTo>
                    <a:pt x="872" y="61"/>
                  </a:lnTo>
                  <a:lnTo>
                    <a:pt x="889" y="54"/>
                  </a:lnTo>
                  <a:lnTo>
                    <a:pt x="906" y="46"/>
                  </a:lnTo>
                  <a:lnTo>
                    <a:pt x="923" y="40"/>
                  </a:lnTo>
                  <a:lnTo>
                    <a:pt x="941" y="32"/>
                  </a:lnTo>
                  <a:lnTo>
                    <a:pt x="956" y="25"/>
                  </a:lnTo>
                  <a:lnTo>
                    <a:pt x="966" y="19"/>
                  </a:lnTo>
                  <a:lnTo>
                    <a:pt x="975" y="13"/>
                  </a:lnTo>
                  <a:lnTo>
                    <a:pt x="985" y="9"/>
                  </a:lnTo>
                  <a:lnTo>
                    <a:pt x="993" y="6"/>
                  </a:lnTo>
                  <a:lnTo>
                    <a:pt x="1000" y="2"/>
                  </a:lnTo>
                  <a:lnTo>
                    <a:pt x="1008" y="2"/>
                  </a:lnTo>
                  <a:lnTo>
                    <a:pt x="1014" y="0"/>
                  </a:lnTo>
                  <a:lnTo>
                    <a:pt x="1017" y="0"/>
                  </a:lnTo>
                  <a:lnTo>
                    <a:pt x="1017" y="0"/>
                  </a:lnTo>
                  <a:lnTo>
                    <a:pt x="101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8"/>
            <p:cNvSpPr>
              <a:spLocks/>
            </p:cNvSpPr>
            <p:nvPr/>
          </p:nvSpPr>
          <p:spPr bwMode="auto">
            <a:xfrm>
              <a:off x="4779962" y="3995738"/>
              <a:ext cx="1308100" cy="385762"/>
            </a:xfrm>
            <a:custGeom>
              <a:avLst/>
              <a:gdLst/>
              <a:ahLst/>
              <a:cxnLst>
                <a:cxn ang="0">
                  <a:pos x="1294" y="0"/>
                </a:cxn>
                <a:cxn ang="0">
                  <a:pos x="1321" y="4"/>
                </a:cxn>
                <a:cxn ang="0">
                  <a:pos x="1358" y="10"/>
                </a:cxn>
                <a:cxn ang="0">
                  <a:pos x="1404" y="19"/>
                </a:cxn>
                <a:cxn ang="0">
                  <a:pos x="1455" y="33"/>
                </a:cxn>
                <a:cxn ang="0">
                  <a:pos x="1515" y="52"/>
                </a:cxn>
                <a:cxn ang="0">
                  <a:pos x="1561" y="71"/>
                </a:cxn>
                <a:cxn ang="0">
                  <a:pos x="1599" y="92"/>
                </a:cxn>
                <a:cxn ang="0">
                  <a:pos x="1624" y="110"/>
                </a:cxn>
                <a:cxn ang="0">
                  <a:pos x="1642" y="127"/>
                </a:cxn>
                <a:cxn ang="0">
                  <a:pos x="1647" y="146"/>
                </a:cxn>
                <a:cxn ang="0">
                  <a:pos x="1640" y="169"/>
                </a:cxn>
                <a:cxn ang="0">
                  <a:pos x="1621" y="192"/>
                </a:cxn>
                <a:cxn ang="0">
                  <a:pos x="1588" y="213"/>
                </a:cxn>
                <a:cxn ang="0">
                  <a:pos x="1544" y="231"/>
                </a:cxn>
                <a:cxn ang="0">
                  <a:pos x="1484" y="248"/>
                </a:cxn>
                <a:cxn ang="0">
                  <a:pos x="1383" y="265"/>
                </a:cxn>
                <a:cxn ang="0">
                  <a:pos x="1273" y="284"/>
                </a:cxn>
                <a:cxn ang="0">
                  <a:pos x="1179" y="304"/>
                </a:cxn>
                <a:cxn ang="0">
                  <a:pos x="1156" y="309"/>
                </a:cxn>
                <a:cxn ang="0">
                  <a:pos x="1127" y="317"/>
                </a:cxn>
                <a:cxn ang="0">
                  <a:pos x="1093" y="325"/>
                </a:cxn>
                <a:cxn ang="0">
                  <a:pos x="1052" y="334"/>
                </a:cxn>
                <a:cxn ang="0">
                  <a:pos x="1006" y="346"/>
                </a:cxn>
                <a:cxn ang="0">
                  <a:pos x="956" y="359"/>
                </a:cxn>
                <a:cxn ang="0">
                  <a:pos x="899" y="373"/>
                </a:cxn>
                <a:cxn ang="0">
                  <a:pos x="835" y="388"/>
                </a:cxn>
                <a:cxn ang="0">
                  <a:pos x="766" y="403"/>
                </a:cxn>
                <a:cxn ang="0">
                  <a:pos x="691" y="423"/>
                </a:cxn>
                <a:cxn ang="0">
                  <a:pos x="611" y="442"/>
                </a:cxn>
                <a:cxn ang="0">
                  <a:pos x="530" y="457"/>
                </a:cxn>
                <a:cxn ang="0">
                  <a:pos x="461" y="469"/>
                </a:cxn>
                <a:cxn ang="0">
                  <a:pos x="400" y="478"/>
                </a:cxn>
                <a:cxn ang="0">
                  <a:pos x="348" y="484"/>
                </a:cxn>
                <a:cxn ang="0">
                  <a:pos x="306" y="486"/>
                </a:cxn>
                <a:cxn ang="0">
                  <a:pos x="223" y="482"/>
                </a:cxn>
                <a:cxn ang="0">
                  <a:pos x="152" y="472"/>
                </a:cxn>
                <a:cxn ang="0">
                  <a:pos x="98" y="455"/>
                </a:cxn>
                <a:cxn ang="0">
                  <a:pos x="64" y="436"/>
                </a:cxn>
                <a:cxn ang="0">
                  <a:pos x="35" y="419"/>
                </a:cxn>
                <a:cxn ang="0">
                  <a:pos x="16" y="401"/>
                </a:cxn>
                <a:cxn ang="0">
                  <a:pos x="4" y="384"/>
                </a:cxn>
                <a:cxn ang="0">
                  <a:pos x="0" y="367"/>
                </a:cxn>
                <a:cxn ang="0">
                  <a:pos x="6" y="340"/>
                </a:cxn>
                <a:cxn ang="0">
                  <a:pos x="25" y="317"/>
                </a:cxn>
                <a:cxn ang="0">
                  <a:pos x="56" y="300"/>
                </a:cxn>
                <a:cxn ang="0">
                  <a:pos x="100" y="286"/>
                </a:cxn>
                <a:cxn ang="0">
                  <a:pos x="156" y="279"/>
                </a:cxn>
                <a:cxn ang="0">
                  <a:pos x="421" y="227"/>
                </a:cxn>
                <a:cxn ang="0">
                  <a:pos x="780" y="138"/>
                </a:cxn>
                <a:cxn ang="0">
                  <a:pos x="1129" y="39"/>
                </a:cxn>
                <a:cxn ang="0">
                  <a:pos x="1175" y="25"/>
                </a:cxn>
                <a:cxn ang="0">
                  <a:pos x="1214" y="16"/>
                </a:cxn>
                <a:cxn ang="0">
                  <a:pos x="1242" y="8"/>
                </a:cxn>
                <a:cxn ang="0">
                  <a:pos x="1264" y="2"/>
                </a:cxn>
                <a:cxn ang="0">
                  <a:pos x="1277" y="0"/>
                </a:cxn>
              </a:cxnLst>
              <a:rect l="0" t="0" r="r" b="b"/>
              <a:pathLst>
                <a:path w="1647" h="486">
                  <a:moveTo>
                    <a:pt x="1279" y="0"/>
                  </a:moveTo>
                  <a:lnTo>
                    <a:pt x="1287" y="0"/>
                  </a:lnTo>
                  <a:lnTo>
                    <a:pt x="1294" y="0"/>
                  </a:lnTo>
                  <a:lnTo>
                    <a:pt x="1302" y="2"/>
                  </a:lnTo>
                  <a:lnTo>
                    <a:pt x="1311" y="2"/>
                  </a:lnTo>
                  <a:lnTo>
                    <a:pt x="1321" y="4"/>
                  </a:lnTo>
                  <a:lnTo>
                    <a:pt x="1333" y="6"/>
                  </a:lnTo>
                  <a:lnTo>
                    <a:pt x="1346" y="8"/>
                  </a:lnTo>
                  <a:lnTo>
                    <a:pt x="1358" y="10"/>
                  </a:lnTo>
                  <a:lnTo>
                    <a:pt x="1373" y="14"/>
                  </a:lnTo>
                  <a:lnTo>
                    <a:pt x="1388" y="16"/>
                  </a:lnTo>
                  <a:lnTo>
                    <a:pt x="1404" y="19"/>
                  </a:lnTo>
                  <a:lnTo>
                    <a:pt x="1421" y="23"/>
                  </a:lnTo>
                  <a:lnTo>
                    <a:pt x="1438" y="29"/>
                  </a:lnTo>
                  <a:lnTo>
                    <a:pt x="1455" y="33"/>
                  </a:lnTo>
                  <a:lnTo>
                    <a:pt x="1477" y="39"/>
                  </a:lnTo>
                  <a:lnTo>
                    <a:pt x="1496" y="44"/>
                  </a:lnTo>
                  <a:lnTo>
                    <a:pt x="1515" y="52"/>
                  </a:lnTo>
                  <a:lnTo>
                    <a:pt x="1532" y="58"/>
                  </a:lnTo>
                  <a:lnTo>
                    <a:pt x="1548" y="65"/>
                  </a:lnTo>
                  <a:lnTo>
                    <a:pt x="1561" y="71"/>
                  </a:lnTo>
                  <a:lnTo>
                    <a:pt x="1574" y="79"/>
                  </a:lnTo>
                  <a:lnTo>
                    <a:pt x="1588" y="85"/>
                  </a:lnTo>
                  <a:lnTo>
                    <a:pt x="1599" y="92"/>
                  </a:lnTo>
                  <a:lnTo>
                    <a:pt x="1609" y="98"/>
                  </a:lnTo>
                  <a:lnTo>
                    <a:pt x="1617" y="104"/>
                  </a:lnTo>
                  <a:lnTo>
                    <a:pt x="1624" y="110"/>
                  </a:lnTo>
                  <a:lnTo>
                    <a:pt x="1632" y="115"/>
                  </a:lnTo>
                  <a:lnTo>
                    <a:pt x="1638" y="121"/>
                  </a:lnTo>
                  <a:lnTo>
                    <a:pt x="1642" y="127"/>
                  </a:lnTo>
                  <a:lnTo>
                    <a:pt x="1644" y="133"/>
                  </a:lnTo>
                  <a:lnTo>
                    <a:pt x="1646" y="138"/>
                  </a:lnTo>
                  <a:lnTo>
                    <a:pt x="1647" y="146"/>
                  </a:lnTo>
                  <a:lnTo>
                    <a:pt x="1646" y="154"/>
                  </a:lnTo>
                  <a:lnTo>
                    <a:pt x="1644" y="161"/>
                  </a:lnTo>
                  <a:lnTo>
                    <a:pt x="1640" y="169"/>
                  </a:lnTo>
                  <a:lnTo>
                    <a:pt x="1636" y="177"/>
                  </a:lnTo>
                  <a:lnTo>
                    <a:pt x="1628" y="184"/>
                  </a:lnTo>
                  <a:lnTo>
                    <a:pt x="1621" y="192"/>
                  </a:lnTo>
                  <a:lnTo>
                    <a:pt x="1611" y="198"/>
                  </a:lnTo>
                  <a:lnTo>
                    <a:pt x="1601" y="206"/>
                  </a:lnTo>
                  <a:lnTo>
                    <a:pt x="1588" y="213"/>
                  </a:lnTo>
                  <a:lnTo>
                    <a:pt x="1574" y="219"/>
                  </a:lnTo>
                  <a:lnTo>
                    <a:pt x="1559" y="225"/>
                  </a:lnTo>
                  <a:lnTo>
                    <a:pt x="1544" y="231"/>
                  </a:lnTo>
                  <a:lnTo>
                    <a:pt x="1525" y="236"/>
                  </a:lnTo>
                  <a:lnTo>
                    <a:pt x="1505" y="242"/>
                  </a:lnTo>
                  <a:lnTo>
                    <a:pt x="1484" y="248"/>
                  </a:lnTo>
                  <a:lnTo>
                    <a:pt x="1463" y="254"/>
                  </a:lnTo>
                  <a:lnTo>
                    <a:pt x="1423" y="259"/>
                  </a:lnTo>
                  <a:lnTo>
                    <a:pt x="1383" y="265"/>
                  </a:lnTo>
                  <a:lnTo>
                    <a:pt x="1344" y="273"/>
                  </a:lnTo>
                  <a:lnTo>
                    <a:pt x="1308" y="279"/>
                  </a:lnTo>
                  <a:lnTo>
                    <a:pt x="1273" y="284"/>
                  </a:lnTo>
                  <a:lnTo>
                    <a:pt x="1240" y="290"/>
                  </a:lnTo>
                  <a:lnTo>
                    <a:pt x="1210" y="296"/>
                  </a:lnTo>
                  <a:lnTo>
                    <a:pt x="1179" y="304"/>
                  </a:lnTo>
                  <a:lnTo>
                    <a:pt x="1171" y="305"/>
                  </a:lnTo>
                  <a:lnTo>
                    <a:pt x="1164" y="307"/>
                  </a:lnTo>
                  <a:lnTo>
                    <a:pt x="1156" y="309"/>
                  </a:lnTo>
                  <a:lnTo>
                    <a:pt x="1146" y="311"/>
                  </a:lnTo>
                  <a:lnTo>
                    <a:pt x="1137" y="313"/>
                  </a:lnTo>
                  <a:lnTo>
                    <a:pt x="1127" y="317"/>
                  </a:lnTo>
                  <a:lnTo>
                    <a:pt x="1116" y="319"/>
                  </a:lnTo>
                  <a:lnTo>
                    <a:pt x="1104" y="323"/>
                  </a:lnTo>
                  <a:lnTo>
                    <a:pt x="1093" y="325"/>
                  </a:lnTo>
                  <a:lnTo>
                    <a:pt x="1081" y="328"/>
                  </a:lnTo>
                  <a:lnTo>
                    <a:pt x="1068" y="330"/>
                  </a:lnTo>
                  <a:lnTo>
                    <a:pt x="1052" y="334"/>
                  </a:lnTo>
                  <a:lnTo>
                    <a:pt x="1039" y="338"/>
                  </a:lnTo>
                  <a:lnTo>
                    <a:pt x="1024" y="342"/>
                  </a:lnTo>
                  <a:lnTo>
                    <a:pt x="1006" y="346"/>
                  </a:lnTo>
                  <a:lnTo>
                    <a:pt x="991" y="350"/>
                  </a:lnTo>
                  <a:lnTo>
                    <a:pt x="974" y="353"/>
                  </a:lnTo>
                  <a:lnTo>
                    <a:pt x="956" y="359"/>
                  </a:lnTo>
                  <a:lnTo>
                    <a:pt x="937" y="363"/>
                  </a:lnTo>
                  <a:lnTo>
                    <a:pt x="918" y="367"/>
                  </a:lnTo>
                  <a:lnTo>
                    <a:pt x="899" y="373"/>
                  </a:lnTo>
                  <a:lnTo>
                    <a:pt x="878" y="376"/>
                  </a:lnTo>
                  <a:lnTo>
                    <a:pt x="857" y="382"/>
                  </a:lnTo>
                  <a:lnTo>
                    <a:pt x="835" y="388"/>
                  </a:lnTo>
                  <a:lnTo>
                    <a:pt x="812" y="392"/>
                  </a:lnTo>
                  <a:lnTo>
                    <a:pt x="789" y="398"/>
                  </a:lnTo>
                  <a:lnTo>
                    <a:pt x="766" y="403"/>
                  </a:lnTo>
                  <a:lnTo>
                    <a:pt x="743" y="409"/>
                  </a:lnTo>
                  <a:lnTo>
                    <a:pt x="718" y="417"/>
                  </a:lnTo>
                  <a:lnTo>
                    <a:pt x="691" y="423"/>
                  </a:lnTo>
                  <a:lnTo>
                    <a:pt x="666" y="428"/>
                  </a:lnTo>
                  <a:lnTo>
                    <a:pt x="640" y="436"/>
                  </a:lnTo>
                  <a:lnTo>
                    <a:pt x="611" y="442"/>
                  </a:lnTo>
                  <a:lnTo>
                    <a:pt x="582" y="446"/>
                  </a:lnTo>
                  <a:lnTo>
                    <a:pt x="557" y="451"/>
                  </a:lnTo>
                  <a:lnTo>
                    <a:pt x="530" y="457"/>
                  </a:lnTo>
                  <a:lnTo>
                    <a:pt x="507" y="461"/>
                  </a:lnTo>
                  <a:lnTo>
                    <a:pt x="482" y="465"/>
                  </a:lnTo>
                  <a:lnTo>
                    <a:pt x="461" y="469"/>
                  </a:lnTo>
                  <a:lnTo>
                    <a:pt x="440" y="472"/>
                  </a:lnTo>
                  <a:lnTo>
                    <a:pt x="419" y="476"/>
                  </a:lnTo>
                  <a:lnTo>
                    <a:pt x="400" y="478"/>
                  </a:lnTo>
                  <a:lnTo>
                    <a:pt x="380" y="480"/>
                  </a:lnTo>
                  <a:lnTo>
                    <a:pt x="363" y="482"/>
                  </a:lnTo>
                  <a:lnTo>
                    <a:pt x="348" y="484"/>
                  </a:lnTo>
                  <a:lnTo>
                    <a:pt x="332" y="486"/>
                  </a:lnTo>
                  <a:lnTo>
                    <a:pt x="319" y="486"/>
                  </a:lnTo>
                  <a:lnTo>
                    <a:pt x="306" y="486"/>
                  </a:lnTo>
                  <a:lnTo>
                    <a:pt x="277" y="486"/>
                  </a:lnTo>
                  <a:lnTo>
                    <a:pt x="250" y="484"/>
                  </a:lnTo>
                  <a:lnTo>
                    <a:pt x="223" y="482"/>
                  </a:lnTo>
                  <a:lnTo>
                    <a:pt x="198" y="480"/>
                  </a:lnTo>
                  <a:lnTo>
                    <a:pt x="173" y="476"/>
                  </a:lnTo>
                  <a:lnTo>
                    <a:pt x="152" y="472"/>
                  </a:lnTo>
                  <a:lnTo>
                    <a:pt x="131" y="467"/>
                  </a:lnTo>
                  <a:lnTo>
                    <a:pt x="112" y="461"/>
                  </a:lnTo>
                  <a:lnTo>
                    <a:pt x="98" y="455"/>
                  </a:lnTo>
                  <a:lnTo>
                    <a:pt x="85" y="449"/>
                  </a:lnTo>
                  <a:lnTo>
                    <a:pt x="73" y="442"/>
                  </a:lnTo>
                  <a:lnTo>
                    <a:pt x="64" y="436"/>
                  </a:lnTo>
                  <a:lnTo>
                    <a:pt x="52" y="430"/>
                  </a:lnTo>
                  <a:lnTo>
                    <a:pt x="45" y="424"/>
                  </a:lnTo>
                  <a:lnTo>
                    <a:pt x="35" y="419"/>
                  </a:lnTo>
                  <a:lnTo>
                    <a:pt x="27" y="413"/>
                  </a:lnTo>
                  <a:lnTo>
                    <a:pt x="21" y="407"/>
                  </a:lnTo>
                  <a:lnTo>
                    <a:pt x="16" y="401"/>
                  </a:lnTo>
                  <a:lnTo>
                    <a:pt x="10" y="396"/>
                  </a:lnTo>
                  <a:lnTo>
                    <a:pt x="6" y="390"/>
                  </a:lnTo>
                  <a:lnTo>
                    <a:pt x="4" y="384"/>
                  </a:lnTo>
                  <a:lnTo>
                    <a:pt x="0" y="378"/>
                  </a:lnTo>
                  <a:lnTo>
                    <a:pt x="0" y="373"/>
                  </a:lnTo>
                  <a:lnTo>
                    <a:pt x="0" y="367"/>
                  </a:lnTo>
                  <a:lnTo>
                    <a:pt x="0" y="357"/>
                  </a:lnTo>
                  <a:lnTo>
                    <a:pt x="2" y="348"/>
                  </a:lnTo>
                  <a:lnTo>
                    <a:pt x="6" y="340"/>
                  </a:lnTo>
                  <a:lnTo>
                    <a:pt x="10" y="332"/>
                  </a:lnTo>
                  <a:lnTo>
                    <a:pt x="18" y="325"/>
                  </a:lnTo>
                  <a:lnTo>
                    <a:pt x="25" y="317"/>
                  </a:lnTo>
                  <a:lnTo>
                    <a:pt x="35" y="311"/>
                  </a:lnTo>
                  <a:lnTo>
                    <a:pt x="45" y="305"/>
                  </a:lnTo>
                  <a:lnTo>
                    <a:pt x="56" y="300"/>
                  </a:lnTo>
                  <a:lnTo>
                    <a:pt x="69" y="296"/>
                  </a:lnTo>
                  <a:lnTo>
                    <a:pt x="85" y="290"/>
                  </a:lnTo>
                  <a:lnTo>
                    <a:pt x="100" y="286"/>
                  </a:lnTo>
                  <a:lnTo>
                    <a:pt x="117" y="284"/>
                  </a:lnTo>
                  <a:lnTo>
                    <a:pt x="137" y="280"/>
                  </a:lnTo>
                  <a:lnTo>
                    <a:pt x="156" y="279"/>
                  </a:lnTo>
                  <a:lnTo>
                    <a:pt x="177" y="279"/>
                  </a:lnTo>
                  <a:lnTo>
                    <a:pt x="300" y="254"/>
                  </a:lnTo>
                  <a:lnTo>
                    <a:pt x="421" y="227"/>
                  </a:lnTo>
                  <a:lnTo>
                    <a:pt x="542" y="200"/>
                  </a:lnTo>
                  <a:lnTo>
                    <a:pt x="663" y="169"/>
                  </a:lnTo>
                  <a:lnTo>
                    <a:pt x="780" y="138"/>
                  </a:lnTo>
                  <a:lnTo>
                    <a:pt x="897" y="108"/>
                  </a:lnTo>
                  <a:lnTo>
                    <a:pt x="1014" y="73"/>
                  </a:lnTo>
                  <a:lnTo>
                    <a:pt x="1129" y="39"/>
                  </a:lnTo>
                  <a:lnTo>
                    <a:pt x="1144" y="33"/>
                  </a:lnTo>
                  <a:lnTo>
                    <a:pt x="1160" y="29"/>
                  </a:lnTo>
                  <a:lnTo>
                    <a:pt x="1175" y="25"/>
                  </a:lnTo>
                  <a:lnTo>
                    <a:pt x="1189" y="21"/>
                  </a:lnTo>
                  <a:lnTo>
                    <a:pt x="1202" y="17"/>
                  </a:lnTo>
                  <a:lnTo>
                    <a:pt x="1214" y="16"/>
                  </a:lnTo>
                  <a:lnTo>
                    <a:pt x="1223" y="12"/>
                  </a:lnTo>
                  <a:lnTo>
                    <a:pt x="1233" y="10"/>
                  </a:lnTo>
                  <a:lnTo>
                    <a:pt x="1242" y="8"/>
                  </a:lnTo>
                  <a:lnTo>
                    <a:pt x="1250" y="6"/>
                  </a:lnTo>
                  <a:lnTo>
                    <a:pt x="1258" y="4"/>
                  </a:lnTo>
                  <a:lnTo>
                    <a:pt x="1264" y="2"/>
                  </a:lnTo>
                  <a:lnTo>
                    <a:pt x="1269" y="2"/>
                  </a:lnTo>
                  <a:lnTo>
                    <a:pt x="1273" y="0"/>
                  </a:lnTo>
                  <a:lnTo>
                    <a:pt x="1277" y="0"/>
                  </a:lnTo>
                  <a:lnTo>
                    <a:pt x="1279" y="0"/>
                  </a:lnTo>
                  <a:lnTo>
                    <a:pt x="127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9"/>
            <p:cNvSpPr>
              <a:spLocks/>
            </p:cNvSpPr>
            <p:nvPr/>
          </p:nvSpPr>
          <p:spPr bwMode="auto">
            <a:xfrm>
              <a:off x="5257800" y="3581400"/>
              <a:ext cx="379412" cy="1720850"/>
            </a:xfrm>
            <a:custGeom>
              <a:avLst/>
              <a:gdLst/>
              <a:ahLst/>
              <a:cxnLst>
                <a:cxn ang="0">
                  <a:pos x="119" y="0"/>
                </a:cxn>
                <a:cxn ang="0">
                  <a:pos x="148" y="2"/>
                </a:cxn>
                <a:cxn ang="0">
                  <a:pos x="177" y="6"/>
                </a:cxn>
                <a:cxn ang="0">
                  <a:pos x="208" y="14"/>
                </a:cxn>
                <a:cxn ang="0">
                  <a:pos x="240" y="23"/>
                </a:cxn>
                <a:cxn ang="0">
                  <a:pos x="275" y="35"/>
                </a:cxn>
                <a:cxn ang="0">
                  <a:pos x="309" y="48"/>
                </a:cxn>
                <a:cxn ang="0">
                  <a:pos x="348" y="65"/>
                </a:cxn>
                <a:cxn ang="0">
                  <a:pos x="380" y="83"/>
                </a:cxn>
                <a:cxn ang="0">
                  <a:pos x="403" y="100"/>
                </a:cxn>
                <a:cxn ang="0">
                  <a:pos x="424" y="117"/>
                </a:cxn>
                <a:cxn ang="0">
                  <a:pos x="442" y="134"/>
                </a:cxn>
                <a:cxn ang="0">
                  <a:pos x="455" y="150"/>
                </a:cxn>
                <a:cxn ang="0">
                  <a:pos x="467" y="169"/>
                </a:cxn>
                <a:cxn ang="0">
                  <a:pos x="474" y="186"/>
                </a:cxn>
                <a:cxn ang="0">
                  <a:pos x="478" y="204"/>
                </a:cxn>
                <a:cxn ang="0">
                  <a:pos x="478" y="227"/>
                </a:cxn>
                <a:cxn ang="0">
                  <a:pos x="476" y="252"/>
                </a:cxn>
                <a:cxn ang="0">
                  <a:pos x="471" y="278"/>
                </a:cxn>
                <a:cxn ang="0">
                  <a:pos x="461" y="321"/>
                </a:cxn>
                <a:cxn ang="0">
                  <a:pos x="451" y="374"/>
                </a:cxn>
                <a:cxn ang="0">
                  <a:pos x="444" y="424"/>
                </a:cxn>
                <a:cxn ang="0">
                  <a:pos x="440" y="470"/>
                </a:cxn>
                <a:cxn ang="0">
                  <a:pos x="440" y="511"/>
                </a:cxn>
                <a:cxn ang="0">
                  <a:pos x="434" y="2167"/>
                </a:cxn>
                <a:cxn ang="0">
                  <a:pos x="173" y="2167"/>
                </a:cxn>
                <a:cxn ang="0">
                  <a:pos x="94" y="378"/>
                </a:cxn>
                <a:cxn ang="0">
                  <a:pos x="89" y="334"/>
                </a:cxn>
                <a:cxn ang="0">
                  <a:pos x="77" y="288"/>
                </a:cxn>
                <a:cxn ang="0">
                  <a:pos x="60" y="240"/>
                </a:cxn>
                <a:cxn ang="0">
                  <a:pos x="39" y="188"/>
                </a:cxn>
                <a:cxn ang="0">
                  <a:pos x="21" y="165"/>
                </a:cxn>
                <a:cxn ang="0">
                  <a:pos x="8" y="146"/>
                </a:cxn>
                <a:cxn ang="0">
                  <a:pos x="2" y="129"/>
                </a:cxn>
                <a:cxn ang="0">
                  <a:pos x="0" y="113"/>
                </a:cxn>
                <a:cxn ang="0">
                  <a:pos x="0" y="86"/>
                </a:cxn>
                <a:cxn ang="0">
                  <a:pos x="6" y="63"/>
                </a:cxn>
                <a:cxn ang="0">
                  <a:pos x="14" y="44"/>
                </a:cxn>
                <a:cxn ang="0">
                  <a:pos x="25" y="27"/>
                </a:cxn>
                <a:cxn ang="0">
                  <a:pos x="41" y="15"/>
                </a:cxn>
                <a:cxn ang="0">
                  <a:pos x="58" y="6"/>
                </a:cxn>
                <a:cxn ang="0">
                  <a:pos x="81" y="2"/>
                </a:cxn>
                <a:cxn ang="0">
                  <a:pos x="106" y="0"/>
                </a:cxn>
              </a:cxnLst>
              <a:rect l="0" t="0" r="r" b="b"/>
              <a:pathLst>
                <a:path w="478" h="2167">
                  <a:moveTo>
                    <a:pt x="106" y="0"/>
                  </a:moveTo>
                  <a:lnTo>
                    <a:pt x="119" y="0"/>
                  </a:lnTo>
                  <a:lnTo>
                    <a:pt x="133" y="0"/>
                  </a:lnTo>
                  <a:lnTo>
                    <a:pt x="148" y="2"/>
                  </a:lnTo>
                  <a:lnTo>
                    <a:pt x="161" y="4"/>
                  </a:lnTo>
                  <a:lnTo>
                    <a:pt x="177" y="6"/>
                  </a:lnTo>
                  <a:lnTo>
                    <a:pt x="192" y="10"/>
                  </a:lnTo>
                  <a:lnTo>
                    <a:pt x="208" y="14"/>
                  </a:lnTo>
                  <a:lnTo>
                    <a:pt x="223" y="17"/>
                  </a:lnTo>
                  <a:lnTo>
                    <a:pt x="240" y="23"/>
                  </a:lnTo>
                  <a:lnTo>
                    <a:pt x="257" y="29"/>
                  </a:lnTo>
                  <a:lnTo>
                    <a:pt x="275" y="35"/>
                  </a:lnTo>
                  <a:lnTo>
                    <a:pt x="292" y="42"/>
                  </a:lnTo>
                  <a:lnTo>
                    <a:pt x="309" y="48"/>
                  </a:lnTo>
                  <a:lnTo>
                    <a:pt x="328" y="58"/>
                  </a:lnTo>
                  <a:lnTo>
                    <a:pt x="348" y="65"/>
                  </a:lnTo>
                  <a:lnTo>
                    <a:pt x="367" y="75"/>
                  </a:lnTo>
                  <a:lnTo>
                    <a:pt x="380" y="83"/>
                  </a:lnTo>
                  <a:lnTo>
                    <a:pt x="392" y="92"/>
                  </a:lnTo>
                  <a:lnTo>
                    <a:pt x="403" y="100"/>
                  </a:lnTo>
                  <a:lnTo>
                    <a:pt x="415" y="108"/>
                  </a:lnTo>
                  <a:lnTo>
                    <a:pt x="424" y="117"/>
                  </a:lnTo>
                  <a:lnTo>
                    <a:pt x="434" y="125"/>
                  </a:lnTo>
                  <a:lnTo>
                    <a:pt x="442" y="134"/>
                  </a:lnTo>
                  <a:lnTo>
                    <a:pt x="449" y="142"/>
                  </a:lnTo>
                  <a:lnTo>
                    <a:pt x="455" y="150"/>
                  </a:lnTo>
                  <a:lnTo>
                    <a:pt x="461" y="159"/>
                  </a:lnTo>
                  <a:lnTo>
                    <a:pt x="467" y="169"/>
                  </a:lnTo>
                  <a:lnTo>
                    <a:pt x="471" y="177"/>
                  </a:lnTo>
                  <a:lnTo>
                    <a:pt x="474" y="186"/>
                  </a:lnTo>
                  <a:lnTo>
                    <a:pt x="476" y="196"/>
                  </a:lnTo>
                  <a:lnTo>
                    <a:pt x="478" y="204"/>
                  </a:lnTo>
                  <a:lnTo>
                    <a:pt x="478" y="213"/>
                  </a:lnTo>
                  <a:lnTo>
                    <a:pt x="478" y="227"/>
                  </a:lnTo>
                  <a:lnTo>
                    <a:pt x="476" y="238"/>
                  </a:lnTo>
                  <a:lnTo>
                    <a:pt x="476" y="252"/>
                  </a:lnTo>
                  <a:lnTo>
                    <a:pt x="474" y="265"/>
                  </a:lnTo>
                  <a:lnTo>
                    <a:pt x="471" y="278"/>
                  </a:lnTo>
                  <a:lnTo>
                    <a:pt x="469" y="292"/>
                  </a:lnTo>
                  <a:lnTo>
                    <a:pt x="461" y="321"/>
                  </a:lnTo>
                  <a:lnTo>
                    <a:pt x="455" y="349"/>
                  </a:lnTo>
                  <a:lnTo>
                    <a:pt x="451" y="374"/>
                  </a:lnTo>
                  <a:lnTo>
                    <a:pt x="448" y="401"/>
                  </a:lnTo>
                  <a:lnTo>
                    <a:pt x="444" y="424"/>
                  </a:lnTo>
                  <a:lnTo>
                    <a:pt x="442" y="447"/>
                  </a:lnTo>
                  <a:lnTo>
                    <a:pt x="440" y="470"/>
                  </a:lnTo>
                  <a:lnTo>
                    <a:pt x="440" y="490"/>
                  </a:lnTo>
                  <a:lnTo>
                    <a:pt x="440" y="511"/>
                  </a:lnTo>
                  <a:lnTo>
                    <a:pt x="436" y="1338"/>
                  </a:lnTo>
                  <a:lnTo>
                    <a:pt x="434" y="2167"/>
                  </a:lnTo>
                  <a:lnTo>
                    <a:pt x="304" y="2167"/>
                  </a:lnTo>
                  <a:lnTo>
                    <a:pt x="173" y="2167"/>
                  </a:lnTo>
                  <a:lnTo>
                    <a:pt x="133" y="1273"/>
                  </a:lnTo>
                  <a:lnTo>
                    <a:pt x="94" y="378"/>
                  </a:lnTo>
                  <a:lnTo>
                    <a:pt x="90" y="355"/>
                  </a:lnTo>
                  <a:lnTo>
                    <a:pt x="89" y="334"/>
                  </a:lnTo>
                  <a:lnTo>
                    <a:pt x="83" y="311"/>
                  </a:lnTo>
                  <a:lnTo>
                    <a:pt x="77" y="288"/>
                  </a:lnTo>
                  <a:lnTo>
                    <a:pt x="69" y="265"/>
                  </a:lnTo>
                  <a:lnTo>
                    <a:pt x="60" y="240"/>
                  </a:lnTo>
                  <a:lnTo>
                    <a:pt x="50" y="215"/>
                  </a:lnTo>
                  <a:lnTo>
                    <a:pt x="39" y="188"/>
                  </a:lnTo>
                  <a:lnTo>
                    <a:pt x="29" y="177"/>
                  </a:lnTo>
                  <a:lnTo>
                    <a:pt x="21" y="165"/>
                  </a:lnTo>
                  <a:lnTo>
                    <a:pt x="14" y="156"/>
                  </a:lnTo>
                  <a:lnTo>
                    <a:pt x="8" y="146"/>
                  </a:lnTo>
                  <a:lnTo>
                    <a:pt x="4" y="136"/>
                  </a:lnTo>
                  <a:lnTo>
                    <a:pt x="2" y="129"/>
                  </a:lnTo>
                  <a:lnTo>
                    <a:pt x="0" y="121"/>
                  </a:lnTo>
                  <a:lnTo>
                    <a:pt x="0" y="113"/>
                  </a:lnTo>
                  <a:lnTo>
                    <a:pt x="0" y="100"/>
                  </a:lnTo>
                  <a:lnTo>
                    <a:pt x="0" y="86"/>
                  </a:lnTo>
                  <a:lnTo>
                    <a:pt x="2" y="75"/>
                  </a:lnTo>
                  <a:lnTo>
                    <a:pt x="6" y="63"/>
                  </a:lnTo>
                  <a:lnTo>
                    <a:pt x="10" y="54"/>
                  </a:lnTo>
                  <a:lnTo>
                    <a:pt x="14" y="44"/>
                  </a:lnTo>
                  <a:lnTo>
                    <a:pt x="19" y="35"/>
                  </a:lnTo>
                  <a:lnTo>
                    <a:pt x="25" y="27"/>
                  </a:lnTo>
                  <a:lnTo>
                    <a:pt x="33" y="21"/>
                  </a:lnTo>
                  <a:lnTo>
                    <a:pt x="41" y="15"/>
                  </a:lnTo>
                  <a:lnTo>
                    <a:pt x="48" y="10"/>
                  </a:lnTo>
                  <a:lnTo>
                    <a:pt x="58" y="6"/>
                  </a:lnTo>
                  <a:lnTo>
                    <a:pt x="69" y="4"/>
                  </a:lnTo>
                  <a:lnTo>
                    <a:pt x="81" y="2"/>
                  </a:lnTo>
                  <a:lnTo>
                    <a:pt x="92" y="0"/>
                  </a:lnTo>
                  <a:lnTo>
                    <a:pt x="106" y="0"/>
                  </a:lnTo>
                  <a:lnTo>
                    <a:pt x="10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0"/>
            <p:cNvSpPr>
              <a:spLocks/>
            </p:cNvSpPr>
            <p:nvPr/>
          </p:nvSpPr>
          <p:spPr bwMode="auto">
            <a:xfrm>
              <a:off x="4792662" y="4662488"/>
              <a:ext cx="436563" cy="519112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98" y="4"/>
                </a:cxn>
                <a:cxn ang="0">
                  <a:pos x="134" y="14"/>
                </a:cxn>
                <a:cxn ang="0">
                  <a:pos x="171" y="29"/>
                </a:cxn>
                <a:cxn ang="0">
                  <a:pos x="213" y="46"/>
                </a:cxn>
                <a:cxn ang="0">
                  <a:pos x="255" y="63"/>
                </a:cxn>
                <a:cxn ang="0">
                  <a:pos x="295" y="81"/>
                </a:cxn>
                <a:cxn ang="0">
                  <a:pos x="334" y="100"/>
                </a:cxn>
                <a:cxn ang="0">
                  <a:pos x="368" y="117"/>
                </a:cxn>
                <a:cxn ang="0">
                  <a:pos x="401" y="136"/>
                </a:cxn>
                <a:cxn ang="0">
                  <a:pos x="430" y="157"/>
                </a:cxn>
                <a:cxn ang="0">
                  <a:pos x="457" y="179"/>
                </a:cxn>
                <a:cxn ang="0">
                  <a:pos x="478" y="202"/>
                </a:cxn>
                <a:cxn ang="0">
                  <a:pos x="495" y="230"/>
                </a:cxn>
                <a:cxn ang="0">
                  <a:pos x="510" y="259"/>
                </a:cxn>
                <a:cxn ang="0">
                  <a:pos x="524" y="292"/>
                </a:cxn>
                <a:cxn ang="0">
                  <a:pos x="535" y="325"/>
                </a:cxn>
                <a:cxn ang="0">
                  <a:pos x="543" y="361"/>
                </a:cxn>
                <a:cxn ang="0">
                  <a:pos x="549" y="397"/>
                </a:cxn>
                <a:cxn ang="0">
                  <a:pos x="551" y="438"/>
                </a:cxn>
                <a:cxn ang="0">
                  <a:pos x="551" y="484"/>
                </a:cxn>
                <a:cxn ang="0">
                  <a:pos x="547" y="526"/>
                </a:cxn>
                <a:cxn ang="0">
                  <a:pos x="537" y="563"/>
                </a:cxn>
                <a:cxn ang="0">
                  <a:pos x="522" y="593"/>
                </a:cxn>
                <a:cxn ang="0">
                  <a:pos x="505" y="618"/>
                </a:cxn>
                <a:cxn ang="0">
                  <a:pos x="482" y="635"/>
                </a:cxn>
                <a:cxn ang="0">
                  <a:pos x="455" y="649"/>
                </a:cxn>
                <a:cxn ang="0">
                  <a:pos x="424" y="655"/>
                </a:cxn>
                <a:cxn ang="0">
                  <a:pos x="393" y="655"/>
                </a:cxn>
                <a:cxn ang="0">
                  <a:pos x="374" y="649"/>
                </a:cxn>
                <a:cxn ang="0">
                  <a:pos x="363" y="643"/>
                </a:cxn>
                <a:cxn ang="0">
                  <a:pos x="349" y="635"/>
                </a:cxn>
                <a:cxn ang="0">
                  <a:pos x="338" y="626"/>
                </a:cxn>
                <a:cxn ang="0">
                  <a:pos x="324" y="614"/>
                </a:cxn>
                <a:cxn ang="0">
                  <a:pos x="313" y="599"/>
                </a:cxn>
                <a:cxn ang="0">
                  <a:pos x="299" y="584"/>
                </a:cxn>
                <a:cxn ang="0">
                  <a:pos x="288" y="568"/>
                </a:cxn>
                <a:cxn ang="0">
                  <a:pos x="272" y="549"/>
                </a:cxn>
                <a:cxn ang="0">
                  <a:pos x="259" y="530"/>
                </a:cxn>
                <a:cxn ang="0">
                  <a:pos x="244" y="507"/>
                </a:cxn>
                <a:cxn ang="0">
                  <a:pos x="228" y="482"/>
                </a:cxn>
                <a:cxn ang="0">
                  <a:pos x="211" y="457"/>
                </a:cxn>
                <a:cxn ang="0">
                  <a:pos x="194" y="428"/>
                </a:cxn>
                <a:cxn ang="0">
                  <a:pos x="176" y="397"/>
                </a:cxn>
                <a:cxn ang="0">
                  <a:pos x="159" y="365"/>
                </a:cxn>
                <a:cxn ang="0">
                  <a:pos x="140" y="330"/>
                </a:cxn>
                <a:cxn ang="0">
                  <a:pos x="121" y="294"/>
                </a:cxn>
                <a:cxn ang="0">
                  <a:pos x="101" y="257"/>
                </a:cxn>
                <a:cxn ang="0">
                  <a:pos x="80" y="217"/>
                </a:cxn>
                <a:cxn ang="0">
                  <a:pos x="59" y="175"/>
                </a:cxn>
                <a:cxn ang="0">
                  <a:pos x="38" y="129"/>
                </a:cxn>
                <a:cxn ang="0">
                  <a:pos x="23" y="98"/>
                </a:cxn>
                <a:cxn ang="0">
                  <a:pos x="11" y="81"/>
                </a:cxn>
                <a:cxn ang="0">
                  <a:pos x="5" y="67"/>
                </a:cxn>
                <a:cxn ang="0">
                  <a:pos x="2" y="56"/>
                </a:cxn>
                <a:cxn ang="0">
                  <a:pos x="4" y="38"/>
                </a:cxn>
                <a:cxn ang="0">
                  <a:pos x="11" y="19"/>
                </a:cxn>
                <a:cxn ang="0">
                  <a:pos x="23" y="8"/>
                </a:cxn>
                <a:cxn ang="0">
                  <a:pos x="40" y="0"/>
                </a:cxn>
                <a:cxn ang="0">
                  <a:pos x="50" y="0"/>
                </a:cxn>
              </a:cxnLst>
              <a:rect l="0" t="0" r="r" b="b"/>
              <a:pathLst>
                <a:path w="551" h="655">
                  <a:moveTo>
                    <a:pt x="50" y="0"/>
                  </a:moveTo>
                  <a:lnTo>
                    <a:pt x="65" y="0"/>
                  </a:lnTo>
                  <a:lnTo>
                    <a:pt x="80" y="2"/>
                  </a:lnTo>
                  <a:lnTo>
                    <a:pt x="98" y="4"/>
                  </a:lnTo>
                  <a:lnTo>
                    <a:pt x="115" y="10"/>
                  </a:lnTo>
                  <a:lnTo>
                    <a:pt x="134" y="14"/>
                  </a:lnTo>
                  <a:lnTo>
                    <a:pt x="151" y="21"/>
                  </a:lnTo>
                  <a:lnTo>
                    <a:pt x="171" y="29"/>
                  </a:lnTo>
                  <a:lnTo>
                    <a:pt x="190" y="38"/>
                  </a:lnTo>
                  <a:lnTo>
                    <a:pt x="213" y="46"/>
                  </a:lnTo>
                  <a:lnTo>
                    <a:pt x="234" y="54"/>
                  </a:lnTo>
                  <a:lnTo>
                    <a:pt x="255" y="63"/>
                  </a:lnTo>
                  <a:lnTo>
                    <a:pt x="276" y="71"/>
                  </a:lnTo>
                  <a:lnTo>
                    <a:pt x="295" y="81"/>
                  </a:lnTo>
                  <a:lnTo>
                    <a:pt x="315" y="90"/>
                  </a:lnTo>
                  <a:lnTo>
                    <a:pt x="334" y="100"/>
                  </a:lnTo>
                  <a:lnTo>
                    <a:pt x="351" y="108"/>
                  </a:lnTo>
                  <a:lnTo>
                    <a:pt x="368" y="117"/>
                  </a:lnTo>
                  <a:lnTo>
                    <a:pt x="386" y="127"/>
                  </a:lnTo>
                  <a:lnTo>
                    <a:pt x="401" y="136"/>
                  </a:lnTo>
                  <a:lnTo>
                    <a:pt x="416" y="148"/>
                  </a:lnTo>
                  <a:lnTo>
                    <a:pt x="430" y="157"/>
                  </a:lnTo>
                  <a:lnTo>
                    <a:pt x="443" y="167"/>
                  </a:lnTo>
                  <a:lnTo>
                    <a:pt x="457" y="179"/>
                  </a:lnTo>
                  <a:lnTo>
                    <a:pt x="468" y="188"/>
                  </a:lnTo>
                  <a:lnTo>
                    <a:pt x="478" y="202"/>
                  </a:lnTo>
                  <a:lnTo>
                    <a:pt x="487" y="215"/>
                  </a:lnTo>
                  <a:lnTo>
                    <a:pt x="495" y="230"/>
                  </a:lnTo>
                  <a:lnTo>
                    <a:pt x="505" y="244"/>
                  </a:lnTo>
                  <a:lnTo>
                    <a:pt x="510" y="259"/>
                  </a:lnTo>
                  <a:lnTo>
                    <a:pt x="518" y="275"/>
                  </a:lnTo>
                  <a:lnTo>
                    <a:pt x="524" y="292"/>
                  </a:lnTo>
                  <a:lnTo>
                    <a:pt x="530" y="307"/>
                  </a:lnTo>
                  <a:lnTo>
                    <a:pt x="535" y="325"/>
                  </a:lnTo>
                  <a:lnTo>
                    <a:pt x="539" y="342"/>
                  </a:lnTo>
                  <a:lnTo>
                    <a:pt x="543" y="361"/>
                  </a:lnTo>
                  <a:lnTo>
                    <a:pt x="545" y="378"/>
                  </a:lnTo>
                  <a:lnTo>
                    <a:pt x="549" y="397"/>
                  </a:lnTo>
                  <a:lnTo>
                    <a:pt x="551" y="419"/>
                  </a:lnTo>
                  <a:lnTo>
                    <a:pt x="551" y="438"/>
                  </a:lnTo>
                  <a:lnTo>
                    <a:pt x="551" y="459"/>
                  </a:lnTo>
                  <a:lnTo>
                    <a:pt x="551" y="484"/>
                  </a:lnTo>
                  <a:lnTo>
                    <a:pt x="549" y="505"/>
                  </a:lnTo>
                  <a:lnTo>
                    <a:pt x="547" y="526"/>
                  </a:lnTo>
                  <a:lnTo>
                    <a:pt x="541" y="545"/>
                  </a:lnTo>
                  <a:lnTo>
                    <a:pt x="537" y="563"/>
                  </a:lnTo>
                  <a:lnTo>
                    <a:pt x="530" y="580"/>
                  </a:lnTo>
                  <a:lnTo>
                    <a:pt x="522" y="593"/>
                  </a:lnTo>
                  <a:lnTo>
                    <a:pt x="514" y="607"/>
                  </a:lnTo>
                  <a:lnTo>
                    <a:pt x="505" y="618"/>
                  </a:lnTo>
                  <a:lnTo>
                    <a:pt x="493" y="628"/>
                  </a:lnTo>
                  <a:lnTo>
                    <a:pt x="482" y="635"/>
                  </a:lnTo>
                  <a:lnTo>
                    <a:pt x="468" y="643"/>
                  </a:lnTo>
                  <a:lnTo>
                    <a:pt x="455" y="649"/>
                  </a:lnTo>
                  <a:lnTo>
                    <a:pt x="439" y="651"/>
                  </a:lnTo>
                  <a:lnTo>
                    <a:pt x="424" y="655"/>
                  </a:lnTo>
                  <a:lnTo>
                    <a:pt x="407" y="655"/>
                  </a:lnTo>
                  <a:lnTo>
                    <a:pt x="393" y="655"/>
                  </a:lnTo>
                  <a:lnTo>
                    <a:pt x="382" y="651"/>
                  </a:lnTo>
                  <a:lnTo>
                    <a:pt x="374" y="649"/>
                  </a:lnTo>
                  <a:lnTo>
                    <a:pt x="368" y="647"/>
                  </a:lnTo>
                  <a:lnTo>
                    <a:pt x="363" y="643"/>
                  </a:lnTo>
                  <a:lnTo>
                    <a:pt x="357" y="639"/>
                  </a:lnTo>
                  <a:lnTo>
                    <a:pt x="349" y="635"/>
                  </a:lnTo>
                  <a:lnTo>
                    <a:pt x="343" y="632"/>
                  </a:lnTo>
                  <a:lnTo>
                    <a:pt x="338" y="626"/>
                  </a:lnTo>
                  <a:lnTo>
                    <a:pt x="332" y="620"/>
                  </a:lnTo>
                  <a:lnTo>
                    <a:pt x="324" y="614"/>
                  </a:lnTo>
                  <a:lnTo>
                    <a:pt x="318" y="607"/>
                  </a:lnTo>
                  <a:lnTo>
                    <a:pt x="313" y="599"/>
                  </a:lnTo>
                  <a:lnTo>
                    <a:pt x="307" y="591"/>
                  </a:lnTo>
                  <a:lnTo>
                    <a:pt x="299" y="584"/>
                  </a:lnTo>
                  <a:lnTo>
                    <a:pt x="293" y="576"/>
                  </a:lnTo>
                  <a:lnTo>
                    <a:pt x="288" y="568"/>
                  </a:lnTo>
                  <a:lnTo>
                    <a:pt x="280" y="559"/>
                  </a:lnTo>
                  <a:lnTo>
                    <a:pt x="272" y="549"/>
                  </a:lnTo>
                  <a:lnTo>
                    <a:pt x="267" y="540"/>
                  </a:lnTo>
                  <a:lnTo>
                    <a:pt x="259" y="530"/>
                  </a:lnTo>
                  <a:lnTo>
                    <a:pt x="251" y="518"/>
                  </a:lnTo>
                  <a:lnTo>
                    <a:pt x="244" y="507"/>
                  </a:lnTo>
                  <a:lnTo>
                    <a:pt x="236" y="495"/>
                  </a:lnTo>
                  <a:lnTo>
                    <a:pt x="228" y="482"/>
                  </a:lnTo>
                  <a:lnTo>
                    <a:pt x="219" y="470"/>
                  </a:lnTo>
                  <a:lnTo>
                    <a:pt x="211" y="457"/>
                  </a:lnTo>
                  <a:lnTo>
                    <a:pt x="203" y="442"/>
                  </a:lnTo>
                  <a:lnTo>
                    <a:pt x="194" y="428"/>
                  </a:lnTo>
                  <a:lnTo>
                    <a:pt x="186" y="413"/>
                  </a:lnTo>
                  <a:lnTo>
                    <a:pt x="176" y="397"/>
                  </a:lnTo>
                  <a:lnTo>
                    <a:pt x="167" y="382"/>
                  </a:lnTo>
                  <a:lnTo>
                    <a:pt x="159" y="365"/>
                  </a:lnTo>
                  <a:lnTo>
                    <a:pt x="149" y="348"/>
                  </a:lnTo>
                  <a:lnTo>
                    <a:pt x="140" y="330"/>
                  </a:lnTo>
                  <a:lnTo>
                    <a:pt x="130" y="313"/>
                  </a:lnTo>
                  <a:lnTo>
                    <a:pt x="121" y="294"/>
                  </a:lnTo>
                  <a:lnTo>
                    <a:pt x="111" y="277"/>
                  </a:lnTo>
                  <a:lnTo>
                    <a:pt x="101" y="257"/>
                  </a:lnTo>
                  <a:lnTo>
                    <a:pt x="90" y="236"/>
                  </a:lnTo>
                  <a:lnTo>
                    <a:pt x="80" y="217"/>
                  </a:lnTo>
                  <a:lnTo>
                    <a:pt x="71" y="196"/>
                  </a:lnTo>
                  <a:lnTo>
                    <a:pt x="59" y="175"/>
                  </a:lnTo>
                  <a:lnTo>
                    <a:pt x="50" y="152"/>
                  </a:lnTo>
                  <a:lnTo>
                    <a:pt x="38" y="129"/>
                  </a:lnTo>
                  <a:lnTo>
                    <a:pt x="29" y="108"/>
                  </a:lnTo>
                  <a:lnTo>
                    <a:pt x="23" y="98"/>
                  </a:lnTo>
                  <a:lnTo>
                    <a:pt x="17" y="88"/>
                  </a:lnTo>
                  <a:lnTo>
                    <a:pt x="11" y="81"/>
                  </a:lnTo>
                  <a:lnTo>
                    <a:pt x="7" y="73"/>
                  </a:lnTo>
                  <a:lnTo>
                    <a:pt x="5" y="67"/>
                  </a:lnTo>
                  <a:lnTo>
                    <a:pt x="2" y="62"/>
                  </a:lnTo>
                  <a:lnTo>
                    <a:pt x="2" y="56"/>
                  </a:lnTo>
                  <a:lnTo>
                    <a:pt x="0" y="50"/>
                  </a:lnTo>
                  <a:lnTo>
                    <a:pt x="4" y="38"/>
                  </a:lnTo>
                  <a:lnTo>
                    <a:pt x="5" y="29"/>
                  </a:lnTo>
                  <a:lnTo>
                    <a:pt x="11" y="19"/>
                  </a:lnTo>
                  <a:lnTo>
                    <a:pt x="17" y="14"/>
                  </a:lnTo>
                  <a:lnTo>
                    <a:pt x="23" y="8"/>
                  </a:lnTo>
                  <a:lnTo>
                    <a:pt x="30" y="4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1"/>
            <p:cNvSpPr>
              <a:spLocks/>
            </p:cNvSpPr>
            <p:nvPr/>
          </p:nvSpPr>
          <p:spPr bwMode="auto">
            <a:xfrm>
              <a:off x="5702300" y="4421188"/>
              <a:ext cx="433387" cy="600075"/>
            </a:xfrm>
            <a:custGeom>
              <a:avLst/>
              <a:gdLst/>
              <a:ahLst/>
              <a:cxnLst>
                <a:cxn ang="0">
                  <a:pos x="284" y="0"/>
                </a:cxn>
                <a:cxn ang="0">
                  <a:pos x="295" y="4"/>
                </a:cxn>
                <a:cxn ang="0">
                  <a:pos x="311" y="9"/>
                </a:cxn>
                <a:cxn ang="0">
                  <a:pos x="326" y="17"/>
                </a:cxn>
                <a:cxn ang="0">
                  <a:pos x="343" y="29"/>
                </a:cxn>
                <a:cxn ang="0">
                  <a:pos x="364" y="42"/>
                </a:cxn>
                <a:cxn ang="0">
                  <a:pos x="386" y="59"/>
                </a:cxn>
                <a:cxn ang="0">
                  <a:pos x="411" y="78"/>
                </a:cxn>
                <a:cxn ang="0">
                  <a:pos x="439" y="102"/>
                </a:cxn>
                <a:cxn ang="0">
                  <a:pos x="466" y="125"/>
                </a:cxn>
                <a:cxn ang="0">
                  <a:pos x="489" y="148"/>
                </a:cxn>
                <a:cxn ang="0">
                  <a:pos x="508" y="169"/>
                </a:cxn>
                <a:cxn ang="0">
                  <a:pos x="522" y="186"/>
                </a:cxn>
                <a:cxn ang="0">
                  <a:pos x="533" y="203"/>
                </a:cxn>
                <a:cxn ang="0">
                  <a:pos x="541" y="217"/>
                </a:cxn>
                <a:cxn ang="0">
                  <a:pos x="545" y="228"/>
                </a:cxn>
                <a:cxn ang="0">
                  <a:pos x="545" y="245"/>
                </a:cxn>
                <a:cxn ang="0">
                  <a:pos x="541" y="269"/>
                </a:cxn>
                <a:cxn ang="0">
                  <a:pos x="532" y="290"/>
                </a:cxn>
                <a:cxn ang="0">
                  <a:pos x="516" y="307"/>
                </a:cxn>
                <a:cxn ang="0">
                  <a:pos x="489" y="336"/>
                </a:cxn>
                <a:cxn ang="0">
                  <a:pos x="449" y="378"/>
                </a:cxn>
                <a:cxn ang="0">
                  <a:pos x="403" y="424"/>
                </a:cxn>
                <a:cxn ang="0">
                  <a:pos x="353" y="474"/>
                </a:cxn>
                <a:cxn ang="0">
                  <a:pos x="299" y="526"/>
                </a:cxn>
                <a:cxn ang="0">
                  <a:pos x="238" y="581"/>
                </a:cxn>
                <a:cxn ang="0">
                  <a:pos x="174" y="641"/>
                </a:cxn>
                <a:cxn ang="0">
                  <a:pos x="103" y="704"/>
                </a:cxn>
                <a:cxn ang="0">
                  <a:pos x="61" y="743"/>
                </a:cxn>
                <a:cxn ang="0">
                  <a:pos x="48" y="748"/>
                </a:cxn>
                <a:cxn ang="0">
                  <a:pos x="36" y="754"/>
                </a:cxn>
                <a:cxn ang="0">
                  <a:pos x="23" y="756"/>
                </a:cxn>
                <a:cxn ang="0">
                  <a:pos x="13" y="756"/>
                </a:cxn>
                <a:cxn ang="0">
                  <a:pos x="7" y="754"/>
                </a:cxn>
                <a:cxn ang="0">
                  <a:pos x="4" y="748"/>
                </a:cxn>
                <a:cxn ang="0">
                  <a:pos x="0" y="743"/>
                </a:cxn>
                <a:cxn ang="0">
                  <a:pos x="0" y="735"/>
                </a:cxn>
                <a:cxn ang="0">
                  <a:pos x="4" y="729"/>
                </a:cxn>
                <a:cxn ang="0">
                  <a:pos x="7" y="723"/>
                </a:cxn>
                <a:cxn ang="0">
                  <a:pos x="13" y="712"/>
                </a:cxn>
                <a:cxn ang="0">
                  <a:pos x="54" y="626"/>
                </a:cxn>
                <a:cxn ang="0">
                  <a:pos x="88" y="545"/>
                </a:cxn>
                <a:cxn ang="0">
                  <a:pos x="121" y="464"/>
                </a:cxn>
                <a:cxn ang="0">
                  <a:pos x="151" y="384"/>
                </a:cxn>
                <a:cxn ang="0">
                  <a:pos x="184" y="293"/>
                </a:cxn>
                <a:cxn ang="0">
                  <a:pos x="213" y="209"/>
                </a:cxn>
                <a:cxn ang="0">
                  <a:pos x="236" y="130"/>
                </a:cxn>
                <a:cxn ang="0">
                  <a:pos x="251" y="57"/>
                </a:cxn>
                <a:cxn ang="0">
                  <a:pos x="255" y="32"/>
                </a:cxn>
                <a:cxn ang="0">
                  <a:pos x="263" y="13"/>
                </a:cxn>
                <a:cxn ang="0">
                  <a:pos x="270" y="4"/>
                </a:cxn>
                <a:cxn ang="0">
                  <a:pos x="278" y="0"/>
                </a:cxn>
                <a:cxn ang="0">
                  <a:pos x="278" y="0"/>
                </a:cxn>
              </a:cxnLst>
              <a:rect l="0" t="0" r="r" b="b"/>
              <a:pathLst>
                <a:path w="547" h="756">
                  <a:moveTo>
                    <a:pt x="278" y="0"/>
                  </a:moveTo>
                  <a:lnTo>
                    <a:pt x="284" y="0"/>
                  </a:lnTo>
                  <a:lnTo>
                    <a:pt x="290" y="2"/>
                  </a:lnTo>
                  <a:lnTo>
                    <a:pt x="295" y="4"/>
                  </a:lnTo>
                  <a:lnTo>
                    <a:pt x="303" y="6"/>
                  </a:lnTo>
                  <a:lnTo>
                    <a:pt x="311" y="9"/>
                  </a:lnTo>
                  <a:lnTo>
                    <a:pt x="318" y="13"/>
                  </a:lnTo>
                  <a:lnTo>
                    <a:pt x="326" y="17"/>
                  </a:lnTo>
                  <a:lnTo>
                    <a:pt x="334" y="23"/>
                  </a:lnTo>
                  <a:lnTo>
                    <a:pt x="343" y="29"/>
                  </a:lnTo>
                  <a:lnTo>
                    <a:pt x="353" y="34"/>
                  </a:lnTo>
                  <a:lnTo>
                    <a:pt x="364" y="42"/>
                  </a:lnTo>
                  <a:lnTo>
                    <a:pt x="374" y="50"/>
                  </a:lnTo>
                  <a:lnTo>
                    <a:pt x="386" y="59"/>
                  </a:lnTo>
                  <a:lnTo>
                    <a:pt x="397" y="69"/>
                  </a:lnTo>
                  <a:lnTo>
                    <a:pt x="411" y="78"/>
                  </a:lnTo>
                  <a:lnTo>
                    <a:pt x="424" y="88"/>
                  </a:lnTo>
                  <a:lnTo>
                    <a:pt x="439" y="102"/>
                  </a:lnTo>
                  <a:lnTo>
                    <a:pt x="453" y="113"/>
                  </a:lnTo>
                  <a:lnTo>
                    <a:pt x="466" y="125"/>
                  </a:lnTo>
                  <a:lnTo>
                    <a:pt x="478" y="136"/>
                  </a:lnTo>
                  <a:lnTo>
                    <a:pt x="489" y="148"/>
                  </a:lnTo>
                  <a:lnTo>
                    <a:pt x="499" y="159"/>
                  </a:lnTo>
                  <a:lnTo>
                    <a:pt x="508" y="169"/>
                  </a:lnTo>
                  <a:lnTo>
                    <a:pt x="516" y="178"/>
                  </a:lnTo>
                  <a:lnTo>
                    <a:pt x="522" y="186"/>
                  </a:lnTo>
                  <a:lnTo>
                    <a:pt x="530" y="196"/>
                  </a:lnTo>
                  <a:lnTo>
                    <a:pt x="533" y="203"/>
                  </a:lnTo>
                  <a:lnTo>
                    <a:pt x="539" y="209"/>
                  </a:lnTo>
                  <a:lnTo>
                    <a:pt x="541" y="217"/>
                  </a:lnTo>
                  <a:lnTo>
                    <a:pt x="545" y="222"/>
                  </a:lnTo>
                  <a:lnTo>
                    <a:pt x="545" y="228"/>
                  </a:lnTo>
                  <a:lnTo>
                    <a:pt x="547" y="234"/>
                  </a:lnTo>
                  <a:lnTo>
                    <a:pt x="545" y="245"/>
                  </a:lnTo>
                  <a:lnTo>
                    <a:pt x="543" y="257"/>
                  </a:lnTo>
                  <a:lnTo>
                    <a:pt x="541" y="269"/>
                  </a:lnTo>
                  <a:lnTo>
                    <a:pt x="537" y="278"/>
                  </a:lnTo>
                  <a:lnTo>
                    <a:pt x="532" y="290"/>
                  </a:lnTo>
                  <a:lnTo>
                    <a:pt x="524" y="299"/>
                  </a:lnTo>
                  <a:lnTo>
                    <a:pt x="516" y="307"/>
                  </a:lnTo>
                  <a:lnTo>
                    <a:pt x="507" y="315"/>
                  </a:lnTo>
                  <a:lnTo>
                    <a:pt x="489" y="336"/>
                  </a:lnTo>
                  <a:lnTo>
                    <a:pt x="470" y="357"/>
                  </a:lnTo>
                  <a:lnTo>
                    <a:pt x="449" y="378"/>
                  </a:lnTo>
                  <a:lnTo>
                    <a:pt x="426" y="401"/>
                  </a:lnTo>
                  <a:lnTo>
                    <a:pt x="403" y="424"/>
                  </a:lnTo>
                  <a:lnTo>
                    <a:pt x="380" y="449"/>
                  </a:lnTo>
                  <a:lnTo>
                    <a:pt x="353" y="474"/>
                  </a:lnTo>
                  <a:lnTo>
                    <a:pt x="326" y="499"/>
                  </a:lnTo>
                  <a:lnTo>
                    <a:pt x="299" y="526"/>
                  </a:lnTo>
                  <a:lnTo>
                    <a:pt x="269" y="555"/>
                  </a:lnTo>
                  <a:lnTo>
                    <a:pt x="238" y="581"/>
                  </a:lnTo>
                  <a:lnTo>
                    <a:pt x="207" y="612"/>
                  </a:lnTo>
                  <a:lnTo>
                    <a:pt x="174" y="641"/>
                  </a:lnTo>
                  <a:lnTo>
                    <a:pt x="140" y="672"/>
                  </a:lnTo>
                  <a:lnTo>
                    <a:pt x="103" y="704"/>
                  </a:lnTo>
                  <a:lnTo>
                    <a:pt x="67" y="737"/>
                  </a:lnTo>
                  <a:lnTo>
                    <a:pt x="61" y="743"/>
                  </a:lnTo>
                  <a:lnTo>
                    <a:pt x="55" y="747"/>
                  </a:lnTo>
                  <a:lnTo>
                    <a:pt x="48" y="748"/>
                  </a:lnTo>
                  <a:lnTo>
                    <a:pt x="42" y="752"/>
                  </a:lnTo>
                  <a:lnTo>
                    <a:pt x="36" y="754"/>
                  </a:lnTo>
                  <a:lnTo>
                    <a:pt x="30" y="754"/>
                  </a:lnTo>
                  <a:lnTo>
                    <a:pt x="23" y="756"/>
                  </a:lnTo>
                  <a:lnTo>
                    <a:pt x="17" y="756"/>
                  </a:lnTo>
                  <a:lnTo>
                    <a:pt x="13" y="756"/>
                  </a:lnTo>
                  <a:lnTo>
                    <a:pt x="9" y="754"/>
                  </a:lnTo>
                  <a:lnTo>
                    <a:pt x="7" y="754"/>
                  </a:lnTo>
                  <a:lnTo>
                    <a:pt x="4" y="752"/>
                  </a:lnTo>
                  <a:lnTo>
                    <a:pt x="4" y="748"/>
                  </a:lnTo>
                  <a:lnTo>
                    <a:pt x="2" y="747"/>
                  </a:lnTo>
                  <a:lnTo>
                    <a:pt x="0" y="743"/>
                  </a:lnTo>
                  <a:lnTo>
                    <a:pt x="0" y="737"/>
                  </a:lnTo>
                  <a:lnTo>
                    <a:pt x="0" y="735"/>
                  </a:lnTo>
                  <a:lnTo>
                    <a:pt x="2" y="733"/>
                  </a:lnTo>
                  <a:lnTo>
                    <a:pt x="4" y="729"/>
                  </a:lnTo>
                  <a:lnTo>
                    <a:pt x="4" y="727"/>
                  </a:lnTo>
                  <a:lnTo>
                    <a:pt x="7" y="723"/>
                  </a:lnTo>
                  <a:lnTo>
                    <a:pt x="9" y="718"/>
                  </a:lnTo>
                  <a:lnTo>
                    <a:pt x="13" y="712"/>
                  </a:lnTo>
                  <a:lnTo>
                    <a:pt x="17" y="706"/>
                  </a:lnTo>
                  <a:lnTo>
                    <a:pt x="54" y="626"/>
                  </a:lnTo>
                  <a:lnTo>
                    <a:pt x="71" y="585"/>
                  </a:lnTo>
                  <a:lnTo>
                    <a:pt x="88" y="545"/>
                  </a:lnTo>
                  <a:lnTo>
                    <a:pt x="105" y="505"/>
                  </a:lnTo>
                  <a:lnTo>
                    <a:pt x="121" y="464"/>
                  </a:lnTo>
                  <a:lnTo>
                    <a:pt x="136" y="424"/>
                  </a:lnTo>
                  <a:lnTo>
                    <a:pt x="151" y="384"/>
                  </a:lnTo>
                  <a:lnTo>
                    <a:pt x="169" y="338"/>
                  </a:lnTo>
                  <a:lnTo>
                    <a:pt x="184" y="293"/>
                  </a:lnTo>
                  <a:lnTo>
                    <a:pt x="199" y="249"/>
                  </a:lnTo>
                  <a:lnTo>
                    <a:pt x="213" y="209"/>
                  </a:lnTo>
                  <a:lnTo>
                    <a:pt x="224" y="169"/>
                  </a:lnTo>
                  <a:lnTo>
                    <a:pt x="236" y="130"/>
                  </a:lnTo>
                  <a:lnTo>
                    <a:pt x="244" y="94"/>
                  </a:lnTo>
                  <a:lnTo>
                    <a:pt x="251" y="57"/>
                  </a:lnTo>
                  <a:lnTo>
                    <a:pt x="253" y="44"/>
                  </a:lnTo>
                  <a:lnTo>
                    <a:pt x="255" y="32"/>
                  </a:lnTo>
                  <a:lnTo>
                    <a:pt x="259" y="23"/>
                  </a:lnTo>
                  <a:lnTo>
                    <a:pt x="263" y="13"/>
                  </a:lnTo>
                  <a:lnTo>
                    <a:pt x="267" y="7"/>
                  </a:lnTo>
                  <a:lnTo>
                    <a:pt x="270" y="4"/>
                  </a:lnTo>
                  <a:lnTo>
                    <a:pt x="274" y="0"/>
                  </a:lnTo>
                  <a:lnTo>
                    <a:pt x="278" y="0"/>
                  </a:lnTo>
                  <a:lnTo>
                    <a:pt x="278" y="0"/>
                  </a:lnTo>
                  <a:lnTo>
                    <a:pt x="27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2"/>
            <p:cNvSpPr>
              <a:spLocks/>
            </p:cNvSpPr>
            <p:nvPr/>
          </p:nvSpPr>
          <p:spPr bwMode="auto">
            <a:xfrm>
              <a:off x="4549775" y="5032375"/>
              <a:ext cx="1677987" cy="730250"/>
            </a:xfrm>
            <a:custGeom>
              <a:avLst/>
              <a:gdLst/>
              <a:ahLst/>
              <a:cxnLst>
                <a:cxn ang="0">
                  <a:pos x="120" y="418"/>
                </a:cxn>
                <a:cxn ang="0">
                  <a:pos x="168" y="426"/>
                </a:cxn>
                <a:cxn ang="0">
                  <a:pos x="211" y="433"/>
                </a:cxn>
                <a:cxn ang="0">
                  <a:pos x="266" y="441"/>
                </a:cxn>
                <a:cxn ang="0">
                  <a:pos x="312" y="449"/>
                </a:cxn>
                <a:cxn ang="0">
                  <a:pos x="345" y="451"/>
                </a:cxn>
                <a:cxn ang="0">
                  <a:pos x="366" y="453"/>
                </a:cxn>
                <a:cxn ang="0">
                  <a:pos x="412" y="451"/>
                </a:cxn>
                <a:cxn ang="0">
                  <a:pos x="472" y="443"/>
                </a:cxn>
                <a:cxn ang="0">
                  <a:pos x="547" y="431"/>
                </a:cxn>
                <a:cxn ang="0">
                  <a:pos x="639" y="414"/>
                </a:cxn>
                <a:cxn ang="0">
                  <a:pos x="850" y="357"/>
                </a:cxn>
                <a:cxn ang="0">
                  <a:pos x="1044" y="301"/>
                </a:cxn>
                <a:cxn ang="0">
                  <a:pos x="1222" y="249"/>
                </a:cxn>
                <a:cxn ang="0">
                  <a:pos x="1385" y="201"/>
                </a:cxn>
                <a:cxn ang="0">
                  <a:pos x="1531" y="157"/>
                </a:cxn>
                <a:cxn ang="0">
                  <a:pos x="1660" y="113"/>
                </a:cxn>
                <a:cxn ang="0">
                  <a:pos x="1773" y="74"/>
                </a:cxn>
                <a:cxn ang="0">
                  <a:pos x="1869" y="36"/>
                </a:cxn>
                <a:cxn ang="0">
                  <a:pos x="1948" y="7"/>
                </a:cxn>
                <a:cxn ang="0">
                  <a:pos x="2002" y="0"/>
                </a:cxn>
                <a:cxn ang="0">
                  <a:pos x="2050" y="1"/>
                </a:cxn>
                <a:cxn ang="0">
                  <a:pos x="2084" y="13"/>
                </a:cxn>
                <a:cxn ang="0">
                  <a:pos x="2107" y="34"/>
                </a:cxn>
                <a:cxn ang="0">
                  <a:pos x="2113" y="63"/>
                </a:cxn>
                <a:cxn ang="0">
                  <a:pos x="2103" y="103"/>
                </a:cxn>
                <a:cxn ang="0">
                  <a:pos x="2077" y="142"/>
                </a:cxn>
                <a:cxn ang="0">
                  <a:pos x="2031" y="176"/>
                </a:cxn>
                <a:cxn ang="0">
                  <a:pos x="1969" y="207"/>
                </a:cxn>
                <a:cxn ang="0">
                  <a:pos x="1850" y="259"/>
                </a:cxn>
                <a:cxn ang="0">
                  <a:pos x="1737" y="309"/>
                </a:cxn>
                <a:cxn ang="0">
                  <a:pos x="1633" y="353"/>
                </a:cxn>
                <a:cxn ang="0">
                  <a:pos x="1535" y="395"/>
                </a:cxn>
                <a:cxn ang="0">
                  <a:pos x="1447" y="433"/>
                </a:cxn>
                <a:cxn ang="0">
                  <a:pos x="1366" y="468"/>
                </a:cxn>
                <a:cxn ang="0">
                  <a:pos x="1291" y="499"/>
                </a:cxn>
                <a:cxn ang="0">
                  <a:pos x="1226" y="527"/>
                </a:cxn>
                <a:cxn ang="0">
                  <a:pos x="1169" y="550"/>
                </a:cxn>
                <a:cxn ang="0">
                  <a:pos x="1119" y="574"/>
                </a:cxn>
                <a:cxn ang="0">
                  <a:pos x="1075" y="591"/>
                </a:cxn>
                <a:cxn ang="0">
                  <a:pos x="1040" y="606"/>
                </a:cxn>
                <a:cxn ang="0">
                  <a:pos x="1013" y="618"/>
                </a:cxn>
                <a:cxn ang="0">
                  <a:pos x="994" y="627"/>
                </a:cxn>
                <a:cxn ang="0">
                  <a:pos x="982" y="633"/>
                </a:cxn>
                <a:cxn ang="0">
                  <a:pos x="979" y="635"/>
                </a:cxn>
                <a:cxn ang="0">
                  <a:pos x="779" y="733"/>
                </a:cxn>
                <a:cxn ang="0">
                  <a:pos x="600" y="837"/>
                </a:cxn>
                <a:cxn ang="0">
                  <a:pos x="554" y="873"/>
                </a:cxn>
                <a:cxn ang="0">
                  <a:pos x="512" y="900"/>
                </a:cxn>
                <a:cxn ang="0">
                  <a:pos x="477" y="913"/>
                </a:cxn>
                <a:cxn ang="0">
                  <a:pos x="451" y="919"/>
                </a:cxn>
                <a:cxn ang="0">
                  <a:pos x="395" y="908"/>
                </a:cxn>
                <a:cxn ang="0">
                  <a:pos x="332" y="877"/>
                </a:cxn>
                <a:cxn ang="0">
                  <a:pos x="262" y="827"/>
                </a:cxn>
                <a:cxn ang="0">
                  <a:pos x="184" y="756"/>
                </a:cxn>
                <a:cxn ang="0">
                  <a:pos x="103" y="664"/>
                </a:cxn>
                <a:cxn ang="0">
                  <a:pos x="46" y="589"/>
                </a:cxn>
                <a:cxn ang="0">
                  <a:pos x="11" y="531"/>
                </a:cxn>
                <a:cxn ang="0">
                  <a:pos x="0" y="491"/>
                </a:cxn>
                <a:cxn ang="0">
                  <a:pos x="5" y="456"/>
                </a:cxn>
                <a:cxn ang="0">
                  <a:pos x="21" y="433"/>
                </a:cxn>
                <a:cxn ang="0">
                  <a:pos x="49" y="420"/>
                </a:cxn>
                <a:cxn ang="0">
                  <a:pos x="88" y="414"/>
                </a:cxn>
              </a:cxnLst>
              <a:rect l="0" t="0" r="r" b="b"/>
              <a:pathLst>
                <a:path w="2113" h="919">
                  <a:moveTo>
                    <a:pt x="88" y="414"/>
                  </a:moveTo>
                  <a:lnTo>
                    <a:pt x="97" y="414"/>
                  </a:lnTo>
                  <a:lnTo>
                    <a:pt x="109" y="416"/>
                  </a:lnTo>
                  <a:lnTo>
                    <a:pt x="120" y="418"/>
                  </a:lnTo>
                  <a:lnTo>
                    <a:pt x="134" y="420"/>
                  </a:lnTo>
                  <a:lnTo>
                    <a:pt x="151" y="422"/>
                  </a:lnTo>
                  <a:lnTo>
                    <a:pt x="159" y="424"/>
                  </a:lnTo>
                  <a:lnTo>
                    <a:pt x="168" y="426"/>
                  </a:lnTo>
                  <a:lnTo>
                    <a:pt x="178" y="428"/>
                  </a:lnTo>
                  <a:lnTo>
                    <a:pt x="190" y="430"/>
                  </a:lnTo>
                  <a:lnTo>
                    <a:pt x="199" y="431"/>
                  </a:lnTo>
                  <a:lnTo>
                    <a:pt x="211" y="433"/>
                  </a:lnTo>
                  <a:lnTo>
                    <a:pt x="226" y="435"/>
                  </a:lnTo>
                  <a:lnTo>
                    <a:pt x="241" y="437"/>
                  </a:lnTo>
                  <a:lnTo>
                    <a:pt x="255" y="439"/>
                  </a:lnTo>
                  <a:lnTo>
                    <a:pt x="266" y="441"/>
                  </a:lnTo>
                  <a:lnTo>
                    <a:pt x="280" y="443"/>
                  </a:lnTo>
                  <a:lnTo>
                    <a:pt x="291" y="445"/>
                  </a:lnTo>
                  <a:lnTo>
                    <a:pt x="301" y="447"/>
                  </a:lnTo>
                  <a:lnTo>
                    <a:pt x="312" y="449"/>
                  </a:lnTo>
                  <a:lnTo>
                    <a:pt x="320" y="449"/>
                  </a:lnTo>
                  <a:lnTo>
                    <a:pt x="330" y="451"/>
                  </a:lnTo>
                  <a:lnTo>
                    <a:pt x="337" y="451"/>
                  </a:lnTo>
                  <a:lnTo>
                    <a:pt x="345" y="451"/>
                  </a:lnTo>
                  <a:lnTo>
                    <a:pt x="351" y="453"/>
                  </a:lnTo>
                  <a:lnTo>
                    <a:pt x="357" y="453"/>
                  </a:lnTo>
                  <a:lnTo>
                    <a:pt x="362" y="453"/>
                  </a:lnTo>
                  <a:lnTo>
                    <a:pt x="366" y="453"/>
                  </a:lnTo>
                  <a:lnTo>
                    <a:pt x="376" y="453"/>
                  </a:lnTo>
                  <a:lnTo>
                    <a:pt x="387" y="453"/>
                  </a:lnTo>
                  <a:lnTo>
                    <a:pt x="399" y="451"/>
                  </a:lnTo>
                  <a:lnTo>
                    <a:pt x="412" y="451"/>
                  </a:lnTo>
                  <a:lnTo>
                    <a:pt x="426" y="449"/>
                  </a:lnTo>
                  <a:lnTo>
                    <a:pt x="439" y="447"/>
                  </a:lnTo>
                  <a:lnTo>
                    <a:pt x="454" y="445"/>
                  </a:lnTo>
                  <a:lnTo>
                    <a:pt x="472" y="443"/>
                  </a:lnTo>
                  <a:lnTo>
                    <a:pt x="489" y="441"/>
                  </a:lnTo>
                  <a:lnTo>
                    <a:pt x="508" y="437"/>
                  </a:lnTo>
                  <a:lnTo>
                    <a:pt x="527" y="435"/>
                  </a:lnTo>
                  <a:lnTo>
                    <a:pt x="547" y="431"/>
                  </a:lnTo>
                  <a:lnTo>
                    <a:pt x="568" y="428"/>
                  </a:lnTo>
                  <a:lnTo>
                    <a:pt x="591" y="424"/>
                  </a:lnTo>
                  <a:lnTo>
                    <a:pt x="614" y="420"/>
                  </a:lnTo>
                  <a:lnTo>
                    <a:pt x="639" y="414"/>
                  </a:lnTo>
                  <a:lnTo>
                    <a:pt x="692" y="399"/>
                  </a:lnTo>
                  <a:lnTo>
                    <a:pt x="746" y="385"/>
                  </a:lnTo>
                  <a:lnTo>
                    <a:pt x="798" y="370"/>
                  </a:lnTo>
                  <a:lnTo>
                    <a:pt x="850" y="357"/>
                  </a:lnTo>
                  <a:lnTo>
                    <a:pt x="900" y="343"/>
                  </a:lnTo>
                  <a:lnTo>
                    <a:pt x="950" y="328"/>
                  </a:lnTo>
                  <a:lnTo>
                    <a:pt x="998" y="314"/>
                  </a:lnTo>
                  <a:lnTo>
                    <a:pt x="1044" y="301"/>
                  </a:lnTo>
                  <a:lnTo>
                    <a:pt x="1090" y="287"/>
                  </a:lnTo>
                  <a:lnTo>
                    <a:pt x="1136" y="276"/>
                  </a:lnTo>
                  <a:lnTo>
                    <a:pt x="1180" y="263"/>
                  </a:lnTo>
                  <a:lnTo>
                    <a:pt x="1222" y="249"/>
                  </a:lnTo>
                  <a:lnTo>
                    <a:pt x="1265" y="238"/>
                  </a:lnTo>
                  <a:lnTo>
                    <a:pt x="1307" y="226"/>
                  </a:lnTo>
                  <a:lnTo>
                    <a:pt x="1347" y="213"/>
                  </a:lnTo>
                  <a:lnTo>
                    <a:pt x="1385" y="201"/>
                  </a:lnTo>
                  <a:lnTo>
                    <a:pt x="1424" y="190"/>
                  </a:lnTo>
                  <a:lnTo>
                    <a:pt x="1460" y="178"/>
                  </a:lnTo>
                  <a:lnTo>
                    <a:pt x="1497" y="167"/>
                  </a:lnTo>
                  <a:lnTo>
                    <a:pt x="1531" y="157"/>
                  </a:lnTo>
                  <a:lnTo>
                    <a:pt x="1564" y="145"/>
                  </a:lnTo>
                  <a:lnTo>
                    <a:pt x="1599" y="134"/>
                  </a:lnTo>
                  <a:lnTo>
                    <a:pt x="1629" y="124"/>
                  </a:lnTo>
                  <a:lnTo>
                    <a:pt x="1660" y="113"/>
                  </a:lnTo>
                  <a:lnTo>
                    <a:pt x="1691" y="103"/>
                  </a:lnTo>
                  <a:lnTo>
                    <a:pt x="1720" y="94"/>
                  </a:lnTo>
                  <a:lnTo>
                    <a:pt x="1746" y="84"/>
                  </a:lnTo>
                  <a:lnTo>
                    <a:pt x="1773" y="74"/>
                  </a:lnTo>
                  <a:lnTo>
                    <a:pt x="1798" y="65"/>
                  </a:lnTo>
                  <a:lnTo>
                    <a:pt x="1823" y="55"/>
                  </a:lnTo>
                  <a:lnTo>
                    <a:pt x="1846" y="46"/>
                  </a:lnTo>
                  <a:lnTo>
                    <a:pt x="1869" y="36"/>
                  </a:lnTo>
                  <a:lnTo>
                    <a:pt x="1890" y="28"/>
                  </a:lnTo>
                  <a:lnTo>
                    <a:pt x="1911" y="21"/>
                  </a:lnTo>
                  <a:lnTo>
                    <a:pt x="1931" y="13"/>
                  </a:lnTo>
                  <a:lnTo>
                    <a:pt x="1948" y="7"/>
                  </a:lnTo>
                  <a:lnTo>
                    <a:pt x="1963" y="3"/>
                  </a:lnTo>
                  <a:lnTo>
                    <a:pt x="1979" y="1"/>
                  </a:lnTo>
                  <a:lnTo>
                    <a:pt x="1990" y="0"/>
                  </a:lnTo>
                  <a:lnTo>
                    <a:pt x="2002" y="0"/>
                  </a:lnTo>
                  <a:lnTo>
                    <a:pt x="2015" y="0"/>
                  </a:lnTo>
                  <a:lnTo>
                    <a:pt x="2029" y="0"/>
                  </a:lnTo>
                  <a:lnTo>
                    <a:pt x="2040" y="1"/>
                  </a:lnTo>
                  <a:lnTo>
                    <a:pt x="2050" y="1"/>
                  </a:lnTo>
                  <a:lnTo>
                    <a:pt x="2059" y="5"/>
                  </a:lnTo>
                  <a:lnTo>
                    <a:pt x="2069" y="7"/>
                  </a:lnTo>
                  <a:lnTo>
                    <a:pt x="2078" y="11"/>
                  </a:lnTo>
                  <a:lnTo>
                    <a:pt x="2084" y="13"/>
                  </a:lnTo>
                  <a:lnTo>
                    <a:pt x="2092" y="19"/>
                  </a:lnTo>
                  <a:lnTo>
                    <a:pt x="2098" y="23"/>
                  </a:lnTo>
                  <a:lnTo>
                    <a:pt x="2102" y="28"/>
                  </a:lnTo>
                  <a:lnTo>
                    <a:pt x="2107" y="34"/>
                  </a:lnTo>
                  <a:lnTo>
                    <a:pt x="2109" y="40"/>
                  </a:lnTo>
                  <a:lnTo>
                    <a:pt x="2111" y="46"/>
                  </a:lnTo>
                  <a:lnTo>
                    <a:pt x="2113" y="53"/>
                  </a:lnTo>
                  <a:lnTo>
                    <a:pt x="2113" y="63"/>
                  </a:lnTo>
                  <a:lnTo>
                    <a:pt x="2113" y="73"/>
                  </a:lnTo>
                  <a:lnTo>
                    <a:pt x="2111" y="82"/>
                  </a:lnTo>
                  <a:lnTo>
                    <a:pt x="2109" y="94"/>
                  </a:lnTo>
                  <a:lnTo>
                    <a:pt x="2103" y="103"/>
                  </a:lnTo>
                  <a:lnTo>
                    <a:pt x="2100" y="113"/>
                  </a:lnTo>
                  <a:lnTo>
                    <a:pt x="2092" y="122"/>
                  </a:lnTo>
                  <a:lnTo>
                    <a:pt x="2084" y="132"/>
                  </a:lnTo>
                  <a:lnTo>
                    <a:pt x="2077" y="142"/>
                  </a:lnTo>
                  <a:lnTo>
                    <a:pt x="2067" y="151"/>
                  </a:lnTo>
                  <a:lnTo>
                    <a:pt x="2055" y="159"/>
                  </a:lnTo>
                  <a:lnTo>
                    <a:pt x="2044" y="168"/>
                  </a:lnTo>
                  <a:lnTo>
                    <a:pt x="2031" y="176"/>
                  </a:lnTo>
                  <a:lnTo>
                    <a:pt x="2017" y="184"/>
                  </a:lnTo>
                  <a:lnTo>
                    <a:pt x="2002" y="192"/>
                  </a:lnTo>
                  <a:lnTo>
                    <a:pt x="1986" y="199"/>
                  </a:lnTo>
                  <a:lnTo>
                    <a:pt x="1969" y="207"/>
                  </a:lnTo>
                  <a:lnTo>
                    <a:pt x="1938" y="220"/>
                  </a:lnTo>
                  <a:lnTo>
                    <a:pt x="1908" y="234"/>
                  </a:lnTo>
                  <a:lnTo>
                    <a:pt x="1879" y="247"/>
                  </a:lnTo>
                  <a:lnTo>
                    <a:pt x="1850" y="259"/>
                  </a:lnTo>
                  <a:lnTo>
                    <a:pt x="1821" y="272"/>
                  </a:lnTo>
                  <a:lnTo>
                    <a:pt x="1792" y="284"/>
                  </a:lnTo>
                  <a:lnTo>
                    <a:pt x="1764" y="295"/>
                  </a:lnTo>
                  <a:lnTo>
                    <a:pt x="1737" y="309"/>
                  </a:lnTo>
                  <a:lnTo>
                    <a:pt x="1710" y="320"/>
                  </a:lnTo>
                  <a:lnTo>
                    <a:pt x="1683" y="332"/>
                  </a:lnTo>
                  <a:lnTo>
                    <a:pt x="1658" y="341"/>
                  </a:lnTo>
                  <a:lnTo>
                    <a:pt x="1633" y="353"/>
                  </a:lnTo>
                  <a:lnTo>
                    <a:pt x="1608" y="364"/>
                  </a:lnTo>
                  <a:lnTo>
                    <a:pt x="1583" y="374"/>
                  </a:lnTo>
                  <a:lnTo>
                    <a:pt x="1558" y="385"/>
                  </a:lnTo>
                  <a:lnTo>
                    <a:pt x="1535" y="395"/>
                  </a:lnTo>
                  <a:lnTo>
                    <a:pt x="1512" y="405"/>
                  </a:lnTo>
                  <a:lnTo>
                    <a:pt x="1491" y="414"/>
                  </a:lnTo>
                  <a:lnTo>
                    <a:pt x="1468" y="424"/>
                  </a:lnTo>
                  <a:lnTo>
                    <a:pt x="1447" y="433"/>
                  </a:lnTo>
                  <a:lnTo>
                    <a:pt x="1426" y="441"/>
                  </a:lnTo>
                  <a:lnTo>
                    <a:pt x="1405" y="451"/>
                  </a:lnTo>
                  <a:lnTo>
                    <a:pt x="1385" y="458"/>
                  </a:lnTo>
                  <a:lnTo>
                    <a:pt x="1366" y="468"/>
                  </a:lnTo>
                  <a:lnTo>
                    <a:pt x="1347" y="476"/>
                  </a:lnTo>
                  <a:lnTo>
                    <a:pt x="1328" y="483"/>
                  </a:lnTo>
                  <a:lnTo>
                    <a:pt x="1309" y="491"/>
                  </a:lnTo>
                  <a:lnTo>
                    <a:pt x="1291" y="499"/>
                  </a:lnTo>
                  <a:lnTo>
                    <a:pt x="1274" y="506"/>
                  </a:lnTo>
                  <a:lnTo>
                    <a:pt x="1259" y="514"/>
                  </a:lnTo>
                  <a:lnTo>
                    <a:pt x="1242" y="520"/>
                  </a:lnTo>
                  <a:lnTo>
                    <a:pt x="1226" y="527"/>
                  </a:lnTo>
                  <a:lnTo>
                    <a:pt x="1211" y="533"/>
                  </a:lnTo>
                  <a:lnTo>
                    <a:pt x="1195" y="539"/>
                  </a:lnTo>
                  <a:lnTo>
                    <a:pt x="1182" y="545"/>
                  </a:lnTo>
                  <a:lnTo>
                    <a:pt x="1169" y="550"/>
                  </a:lnTo>
                  <a:lnTo>
                    <a:pt x="1155" y="556"/>
                  </a:lnTo>
                  <a:lnTo>
                    <a:pt x="1142" y="562"/>
                  </a:lnTo>
                  <a:lnTo>
                    <a:pt x="1130" y="568"/>
                  </a:lnTo>
                  <a:lnTo>
                    <a:pt x="1119" y="574"/>
                  </a:lnTo>
                  <a:lnTo>
                    <a:pt x="1107" y="577"/>
                  </a:lnTo>
                  <a:lnTo>
                    <a:pt x="1096" y="583"/>
                  </a:lnTo>
                  <a:lnTo>
                    <a:pt x="1086" y="587"/>
                  </a:lnTo>
                  <a:lnTo>
                    <a:pt x="1075" y="591"/>
                  </a:lnTo>
                  <a:lnTo>
                    <a:pt x="1065" y="595"/>
                  </a:lnTo>
                  <a:lnTo>
                    <a:pt x="1057" y="598"/>
                  </a:lnTo>
                  <a:lnTo>
                    <a:pt x="1048" y="602"/>
                  </a:lnTo>
                  <a:lnTo>
                    <a:pt x="1040" y="606"/>
                  </a:lnTo>
                  <a:lnTo>
                    <a:pt x="1032" y="610"/>
                  </a:lnTo>
                  <a:lnTo>
                    <a:pt x="1027" y="612"/>
                  </a:lnTo>
                  <a:lnTo>
                    <a:pt x="1019" y="616"/>
                  </a:lnTo>
                  <a:lnTo>
                    <a:pt x="1013" y="618"/>
                  </a:lnTo>
                  <a:lnTo>
                    <a:pt x="1007" y="620"/>
                  </a:lnTo>
                  <a:lnTo>
                    <a:pt x="1003" y="623"/>
                  </a:lnTo>
                  <a:lnTo>
                    <a:pt x="998" y="625"/>
                  </a:lnTo>
                  <a:lnTo>
                    <a:pt x="994" y="627"/>
                  </a:lnTo>
                  <a:lnTo>
                    <a:pt x="990" y="629"/>
                  </a:lnTo>
                  <a:lnTo>
                    <a:pt x="988" y="629"/>
                  </a:lnTo>
                  <a:lnTo>
                    <a:pt x="984" y="631"/>
                  </a:lnTo>
                  <a:lnTo>
                    <a:pt x="982" y="633"/>
                  </a:lnTo>
                  <a:lnTo>
                    <a:pt x="980" y="633"/>
                  </a:lnTo>
                  <a:lnTo>
                    <a:pt x="980" y="633"/>
                  </a:lnTo>
                  <a:lnTo>
                    <a:pt x="979" y="635"/>
                  </a:lnTo>
                  <a:lnTo>
                    <a:pt x="979" y="635"/>
                  </a:lnTo>
                  <a:lnTo>
                    <a:pt x="927" y="660"/>
                  </a:lnTo>
                  <a:lnTo>
                    <a:pt x="877" y="683"/>
                  </a:lnTo>
                  <a:lnTo>
                    <a:pt x="827" y="708"/>
                  </a:lnTo>
                  <a:lnTo>
                    <a:pt x="779" y="733"/>
                  </a:lnTo>
                  <a:lnTo>
                    <a:pt x="733" y="760"/>
                  </a:lnTo>
                  <a:lnTo>
                    <a:pt x="687" y="785"/>
                  </a:lnTo>
                  <a:lnTo>
                    <a:pt x="643" y="812"/>
                  </a:lnTo>
                  <a:lnTo>
                    <a:pt x="600" y="837"/>
                  </a:lnTo>
                  <a:lnTo>
                    <a:pt x="589" y="848"/>
                  </a:lnTo>
                  <a:lnTo>
                    <a:pt x="575" y="858"/>
                  </a:lnTo>
                  <a:lnTo>
                    <a:pt x="564" y="865"/>
                  </a:lnTo>
                  <a:lnTo>
                    <a:pt x="554" y="873"/>
                  </a:lnTo>
                  <a:lnTo>
                    <a:pt x="543" y="881"/>
                  </a:lnTo>
                  <a:lnTo>
                    <a:pt x="533" y="888"/>
                  </a:lnTo>
                  <a:lnTo>
                    <a:pt x="522" y="894"/>
                  </a:lnTo>
                  <a:lnTo>
                    <a:pt x="512" y="900"/>
                  </a:lnTo>
                  <a:lnTo>
                    <a:pt x="502" y="904"/>
                  </a:lnTo>
                  <a:lnTo>
                    <a:pt x="495" y="908"/>
                  </a:lnTo>
                  <a:lnTo>
                    <a:pt x="485" y="911"/>
                  </a:lnTo>
                  <a:lnTo>
                    <a:pt x="477" y="913"/>
                  </a:lnTo>
                  <a:lnTo>
                    <a:pt x="470" y="915"/>
                  </a:lnTo>
                  <a:lnTo>
                    <a:pt x="462" y="917"/>
                  </a:lnTo>
                  <a:lnTo>
                    <a:pt x="456" y="919"/>
                  </a:lnTo>
                  <a:lnTo>
                    <a:pt x="451" y="919"/>
                  </a:lnTo>
                  <a:lnTo>
                    <a:pt x="437" y="917"/>
                  </a:lnTo>
                  <a:lnTo>
                    <a:pt x="424" y="915"/>
                  </a:lnTo>
                  <a:lnTo>
                    <a:pt x="410" y="913"/>
                  </a:lnTo>
                  <a:lnTo>
                    <a:pt x="395" y="908"/>
                  </a:lnTo>
                  <a:lnTo>
                    <a:pt x="380" y="902"/>
                  </a:lnTo>
                  <a:lnTo>
                    <a:pt x="364" y="896"/>
                  </a:lnTo>
                  <a:lnTo>
                    <a:pt x="349" y="886"/>
                  </a:lnTo>
                  <a:lnTo>
                    <a:pt x="332" y="877"/>
                  </a:lnTo>
                  <a:lnTo>
                    <a:pt x="316" y="867"/>
                  </a:lnTo>
                  <a:lnTo>
                    <a:pt x="297" y="854"/>
                  </a:lnTo>
                  <a:lnTo>
                    <a:pt x="280" y="840"/>
                  </a:lnTo>
                  <a:lnTo>
                    <a:pt x="262" y="827"/>
                  </a:lnTo>
                  <a:lnTo>
                    <a:pt x="243" y="810"/>
                  </a:lnTo>
                  <a:lnTo>
                    <a:pt x="224" y="792"/>
                  </a:lnTo>
                  <a:lnTo>
                    <a:pt x="203" y="775"/>
                  </a:lnTo>
                  <a:lnTo>
                    <a:pt x="184" y="756"/>
                  </a:lnTo>
                  <a:lnTo>
                    <a:pt x="161" y="731"/>
                  </a:lnTo>
                  <a:lnTo>
                    <a:pt x="140" y="708"/>
                  </a:lnTo>
                  <a:lnTo>
                    <a:pt x="120" y="685"/>
                  </a:lnTo>
                  <a:lnTo>
                    <a:pt x="103" y="664"/>
                  </a:lnTo>
                  <a:lnTo>
                    <a:pt x="86" y="643"/>
                  </a:lnTo>
                  <a:lnTo>
                    <a:pt x="72" y="623"/>
                  </a:lnTo>
                  <a:lnTo>
                    <a:pt x="57" y="606"/>
                  </a:lnTo>
                  <a:lnTo>
                    <a:pt x="46" y="589"/>
                  </a:lnTo>
                  <a:lnTo>
                    <a:pt x="34" y="574"/>
                  </a:lnTo>
                  <a:lnTo>
                    <a:pt x="24" y="558"/>
                  </a:lnTo>
                  <a:lnTo>
                    <a:pt x="17" y="545"/>
                  </a:lnTo>
                  <a:lnTo>
                    <a:pt x="11" y="531"/>
                  </a:lnTo>
                  <a:lnTo>
                    <a:pt x="5" y="520"/>
                  </a:lnTo>
                  <a:lnTo>
                    <a:pt x="1" y="508"/>
                  </a:lnTo>
                  <a:lnTo>
                    <a:pt x="0" y="499"/>
                  </a:lnTo>
                  <a:lnTo>
                    <a:pt x="0" y="491"/>
                  </a:lnTo>
                  <a:lnTo>
                    <a:pt x="0" y="481"/>
                  </a:lnTo>
                  <a:lnTo>
                    <a:pt x="0" y="472"/>
                  </a:lnTo>
                  <a:lnTo>
                    <a:pt x="1" y="464"/>
                  </a:lnTo>
                  <a:lnTo>
                    <a:pt x="5" y="456"/>
                  </a:lnTo>
                  <a:lnTo>
                    <a:pt x="7" y="451"/>
                  </a:lnTo>
                  <a:lnTo>
                    <a:pt x="11" y="445"/>
                  </a:lnTo>
                  <a:lnTo>
                    <a:pt x="15" y="439"/>
                  </a:lnTo>
                  <a:lnTo>
                    <a:pt x="21" y="433"/>
                  </a:lnTo>
                  <a:lnTo>
                    <a:pt x="26" y="430"/>
                  </a:lnTo>
                  <a:lnTo>
                    <a:pt x="32" y="426"/>
                  </a:lnTo>
                  <a:lnTo>
                    <a:pt x="40" y="422"/>
                  </a:lnTo>
                  <a:lnTo>
                    <a:pt x="49" y="420"/>
                  </a:lnTo>
                  <a:lnTo>
                    <a:pt x="57" y="418"/>
                  </a:lnTo>
                  <a:lnTo>
                    <a:pt x="67" y="416"/>
                  </a:lnTo>
                  <a:lnTo>
                    <a:pt x="76" y="414"/>
                  </a:lnTo>
                  <a:lnTo>
                    <a:pt x="88" y="414"/>
                  </a:lnTo>
                  <a:lnTo>
                    <a:pt x="88" y="414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667000" y="838199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 smtClean="0">
                <a:latin typeface="Adobe Kaiti Std R" pitchFamily="18" charset="-128"/>
                <a:ea typeface="Adobe Kaiti Std R" pitchFamily="18" charset="-128"/>
              </a:rPr>
              <a:t>咼</a:t>
            </a:r>
            <a:endParaRPr lang="en-US" sz="12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1506" name="Picture 2" descr="http://upload.wikimedia.org/wikipedia/commons/thumb/a/aa/Day177lilybday.JPG/800px-Day177lilybda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3048000"/>
            <a:ext cx="4810125" cy="3602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8" name="Picture 4" descr="http://upload.wikimedia.org/wikipedia/commons/thumb/1/18/The_woks_of_various_sizes.JPG/240px-The_woks_of_various_sizes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3810000"/>
            <a:ext cx="3403600" cy="255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0" name="Group 29"/>
          <p:cNvGrpSpPr/>
          <p:nvPr/>
        </p:nvGrpSpPr>
        <p:grpSpPr>
          <a:xfrm>
            <a:off x="4343400" y="838200"/>
            <a:ext cx="4800600" cy="523220"/>
            <a:chOff x="4572000" y="762000"/>
            <a:chExt cx="4572000" cy="523220"/>
          </a:xfrm>
        </p:grpSpPr>
        <p:sp>
          <p:nvSpPr>
            <p:cNvPr id="31" name="TextBox 30"/>
            <p:cNvSpPr txBox="1"/>
            <p:nvPr/>
          </p:nvSpPr>
          <p:spPr>
            <a:xfrm>
              <a:off x="4572000" y="762000"/>
              <a:ext cx="4572000" cy="5232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800" dirty="0" smtClean="0">
                  <a:latin typeface="Adobe Kaiti Std R" pitchFamily="18" charset="-128"/>
                  <a:ea typeface="Adobe Kaiti Std R" pitchFamily="18" charset="-128"/>
                </a:rPr>
                <a:t>鍋子裡煮的是什麼</a:t>
              </a:r>
              <a:r>
                <a:rPr lang="en-US" altLang="zh-TW" sz="2800" dirty="0" smtClean="0">
                  <a:latin typeface="Adobe Kaiti Std R" pitchFamily="18" charset="-128"/>
                  <a:ea typeface="Adobe Kaiti Std R" pitchFamily="18" charset="-128"/>
                </a:rPr>
                <a:t>,</a:t>
              </a:r>
              <a:r>
                <a:rPr lang="zh-TW" altLang="en-US" sz="2800" dirty="0" smtClean="0">
                  <a:latin typeface="Adobe Kaiti Std R" pitchFamily="18" charset="-128"/>
                  <a:ea typeface="Adobe Kaiti Std R" pitchFamily="18" charset="-128"/>
                </a:rPr>
                <a:t> 好香</a:t>
              </a:r>
              <a:r>
                <a:rPr lang="en-US" altLang="zh-TW" sz="2800" dirty="0" smtClean="0">
                  <a:latin typeface="Adobe Kaiti Std R" pitchFamily="18" charset="-128"/>
                  <a:ea typeface="Adobe Kaiti Std R" pitchFamily="18" charset="-128"/>
                </a:rPr>
                <a:t>?</a:t>
              </a:r>
              <a:endParaRPr lang="en-US" sz="28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32" name="Action Button: Sound 31">
              <a:hlinkClick r:id="" action="ppaction://noaction" highlightClick="1">
                <a:snd r:embed="rId9" name="applause.wav"/>
              </a:hlinkClick>
            </p:cNvPr>
            <p:cNvSpPr/>
            <p:nvPr/>
          </p:nvSpPr>
          <p:spPr>
            <a:xfrm>
              <a:off x="8662737" y="838200"/>
              <a:ext cx="304800" cy="381000"/>
            </a:xfrm>
            <a:prstGeom prst="actionButtonSoun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8305800" y="6611779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2150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5-cu-3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9" grpId="0"/>
      <p:bldP spid="29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C:\Users\Meishing\Desktop\meizhou pics\45-3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b="25846"/>
          <a:stretch>
            <a:fillRect/>
          </a:stretch>
        </p:blipFill>
        <p:spPr bwMode="auto">
          <a:xfrm>
            <a:off x="0" y="1828800"/>
            <a:ext cx="9144000" cy="50292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85800" y="4572000"/>
            <a:ext cx="106680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飯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3000" y="4724400"/>
            <a:ext cx="457200" cy="762000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810000" y="5410200"/>
            <a:ext cx="106680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餃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62400" y="5562600"/>
            <a:ext cx="381000" cy="762000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886200" y="2590800"/>
            <a:ext cx="533400" cy="990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6248400" y="4495800"/>
            <a:ext cx="685800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62000" y="914400"/>
            <a:ext cx="15240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拼字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7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C1A02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7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C1A0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C:\Users\Meishing\Desktop\meizhou pics\45-3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012094"/>
            <a:ext cx="9144000" cy="3845906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2209800" y="3697894"/>
            <a:ext cx="5638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209800" y="4536094"/>
            <a:ext cx="6248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209800" y="5450494"/>
            <a:ext cx="6477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209800" y="6364894"/>
            <a:ext cx="5334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2400" y="1792894"/>
            <a:ext cx="106680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鍋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" y="1945294"/>
            <a:ext cx="381000" cy="762000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981200" y="1792894"/>
            <a:ext cx="106680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鏡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33600" y="1945294"/>
            <a:ext cx="381000" cy="762000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810000" y="1792894"/>
            <a:ext cx="106680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銀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62400" y="1945294"/>
            <a:ext cx="381000" cy="762000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943600" y="1869094"/>
            <a:ext cx="106680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錢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096000" y="2021494"/>
            <a:ext cx="381000" cy="762000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" descr="C:\Users\Meishing\Desktop\meizhou pics\45-35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t="75278" b="1127"/>
          <a:stretch>
            <a:fillRect/>
          </a:stretch>
        </p:blipFill>
        <p:spPr bwMode="auto">
          <a:xfrm>
            <a:off x="0" y="0"/>
            <a:ext cx="9144000" cy="1600200"/>
          </a:xfrm>
          <a:prstGeom prst="rect">
            <a:avLst/>
          </a:prstGeom>
          <a:noFill/>
        </p:spPr>
      </p:pic>
      <p:cxnSp>
        <p:nvCxnSpPr>
          <p:cNvPr id="22" name="Straight Arrow Connector 21"/>
          <p:cNvCxnSpPr/>
          <p:nvPr/>
        </p:nvCxnSpPr>
        <p:spPr>
          <a:xfrm flipH="1" flipV="1">
            <a:off x="2057400" y="838200"/>
            <a:ext cx="685800" cy="609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4" descr="http://upload.wikimedia.org/wikipedia/commons/thumb/1/18/The_woks_of_various_sizes.JPG/240px-The_woks_of_various_size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8600" y="2895600"/>
            <a:ext cx="1066800" cy="800100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7391400" y="1524000"/>
            <a:ext cx="15240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拼字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7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C1A02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7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C1A0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7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C1A0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7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C1A02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5867400" y="2438400"/>
            <a:ext cx="204943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很忙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0" y="2895600"/>
            <a:ext cx="204943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幫忙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" name="Picture 2" descr="C:\Users\Meishing\Desktop\meizhou pics\45-2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29167" r="58333"/>
          <a:stretch>
            <a:fillRect/>
          </a:stretch>
        </p:blipFill>
        <p:spPr bwMode="auto">
          <a:xfrm>
            <a:off x="914400" y="1237034"/>
            <a:ext cx="1371600" cy="1264596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3429000" y="1143000"/>
            <a:ext cx="1143000" cy="1446550"/>
            <a:chOff x="3429000" y="1143000"/>
            <a:chExt cx="1143000" cy="1446550"/>
          </a:xfrm>
        </p:grpSpPr>
        <p:grpSp>
          <p:nvGrpSpPr>
            <p:cNvPr id="11" name="Group 10"/>
            <p:cNvGrpSpPr/>
            <p:nvPr/>
          </p:nvGrpSpPr>
          <p:grpSpPr>
            <a:xfrm>
              <a:off x="3429000" y="1143000"/>
              <a:ext cx="655319" cy="1446550"/>
              <a:chOff x="4267200" y="1066800"/>
              <a:chExt cx="655319" cy="1446550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4267200" y="1066800"/>
                <a:ext cx="655319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8800" dirty="0" smtClean="0">
                    <a:solidFill>
                      <a:srgbClr val="FF0000"/>
                    </a:solidFill>
                    <a:latin typeface="Adobe Kaiti Std R" pitchFamily="18" charset="-128"/>
                    <a:ea typeface="Adobe Kaiti Std R" pitchFamily="18" charset="-128"/>
                  </a:rPr>
                  <a:t>亡</a:t>
                </a:r>
                <a:endParaRPr lang="en-US" sz="8800" dirty="0">
                  <a:solidFill>
                    <a:srgbClr val="FF0000"/>
                  </a:solidFill>
                  <a:latin typeface="Adobe Kaiti Std R" pitchFamily="18" charset="-128"/>
                  <a:ea typeface="Adobe Kaiti Std R" pitchFamily="18" charset="-128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419600" y="1447800"/>
                <a:ext cx="1524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4419600" y="1524000"/>
              <a:ext cx="1524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895600" y="1143000"/>
            <a:ext cx="76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忄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9458" name="Picture 2" descr="C:\Users\Meishing\Desktop\課本故事圖檔\L4-5 (1)\405-s-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3810000"/>
            <a:ext cx="2743200" cy="2743200"/>
          </a:xfrm>
          <a:prstGeom prst="rect">
            <a:avLst/>
          </a:prstGeom>
          <a:noFill/>
        </p:spPr>
      </p:pic>
      <p:pic>
        <p:nvPicPr>
          <p:cNvPr id="19462" name="Picture 6" descr="Busy Mom by Gerald_G - mothers day, mother's da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10200" y="3429000"/>
            <a:ext cx="2735961" cy="327660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5562600" y="6611035"/>
            <a:ext cx="3581400" cy="246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https://openclipart.org/detail/7852/busy-mom-by-gerald_g</a:t>
            </a:r>
            <a:endParaRPr lang="en-US" sz="1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4572000" y="838200"/>
            <a:ext cx="4572000" cy="523220"/>
            <a:chOff x="4572000" y="762000"/>
            <a:chExt cx="4572000" cy="523220"/>
          </a:xfrm>
        </p:grpSpPr>
        <p:sp>
          <p:nvSpPr>
            <p:cNvPr id="20" name="TextBox 19"/>
            <p:cNvSpPr txBox="1"/>
            <p:nvPr/>
          </p:nvSpPr>
          <p:spPr>
            <a:xfrm>
              <a:off x="4572000" y="762000"/>
              <a:ext cx="4572000" cy="5232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800" dirty="0" smtClean="0">
                  <a:latin typeface="Adobe Kaiti Std R" pitchFamily="18" charset="-128"/>
                  <a:ea typeface="Adobe Kaiti Std R" pitchFamily="18" charset="-128"/>
                </a:rPr>
                <a:t>媽媽呢</a:t>
              </a:r>
              <a:r>
                <a:rPr lang="en-US" altLang="zh-TW" sz="2800" dirty="0" smtClean="0">
                  <a:latin typeface="Adobe Kaiti Std R" pitchFamily="18" charset="-128"/>
                  <a:ea typeface="Adobe Kaiti Std R" pitchFamily="18" charset="-128"/>
                </a:rPr>
                <a:t>?</a:t>
              </a:r>
              <a:r>
                <a:rPr lang="zh-TW" altLang="en-US" sz="2800" dirty="0" smtClean="0">
                  <a:latin typeface="Adobe Kaiti Std R" pitchFamily="18" charset="-128"/>
                  <a:ea typeface="Adobe Kaiti Std R" pitchFamily="18" charset="-128"/>
                </a:rPr>
                <a:t>她在哪兒</a:t>
              </a:r>
              <a:r>
                <a:rPr lang="en-US" altLang="zh-TW" sz="2800" dirty="0" smtClean="0">
                  <a:latin typeface="Adobe Kaiti Std R" pitchFamily="18" charset="-128"/>
                  <a:ea typeface="Adobe Kaiti Std R" pitchFamily="18" charset="-128"/>
                </a:rPr>
                <a:t>?</a:t>
              </a:r>
              <a:endParaRPr lang="en-US" sz="28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21" name="Action Button: Sound 20">
              <a:hlinkClick r:id="" action="ppaction://noaction" highlightClick="1">
                <a:snd r:embed="rId8" name="applause.wav"/>
              </a:hlinkClick>
            </p:cNvPr>
            <p:cNvSpPr/>
            <p:nvPr/>
          </p:nvSpPr>
          <p:spPr>
            <a:xfrm>
              <a:off x="8153400" y="838200"/>
              <a:ext cx="304800" cy="381000"/>
            </a:xfrm>
            <a:prstGeom prst="actionButtonSoun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194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5-cu-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4" grpId="0" animBg="1"/>
      <p:bldP spid="8" grpId="0"/>
      <p:bldP spid="8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8" name="AutoShape 18" descr="data:image/jpeg;base64,/9j/4AAQSkZJRgABAQAAAQABAAD/2wCEAAkGBhAQDBAQEhAPFRANDRAQEhIUEBIQEhAQFRAVFBUQEhUYGyceFxkjGhUSHy8gJCcpLCw4Fh4xNTAqNSYrLCkBCQoKDgwNGg8PGiwgHyUtLCkqNSktNSwqLCkqNTUsLikpKSkpKSwsLDUpNTQpNSwpLCwpKSksKiksLCwvLDU1K//AABEIATcAogMBIgACEQEDEQH/xAAcAAABBQEBAQAAAAAAAAAAAAAEAAIDBQcGAQj/xABDEAACAgACAwsJBgUEAwEAAAAAAQIDBBEHIXEFBhIxMjVBUXOBsSI0QmGCkaGzwRMUUnKS0UNig7ThIyQzorLC8Bb/xAAZAQADAQEBAAAAAAAAAAAAAAAAAwQFAgH/xAAqEQACAQMDBAICAgMBAAAAAAAAAQIDMTIEEXEFITNBEtETUVKhQpHhFP/aAAwDAQACEQMRAD8A3EQhAAhCEACEIQAIQhAAhCEACEIQAIQhAAhCEACEIQAIQhAAhCEACEIbOeUW+pN+4AHA2J3RqrWc7Ix2sod3t17IwXBeXDWea4kvV1v1nPT3KlJ8KybzevLjl3t8XxADqr9+WGjyeHLZHV72A27+vw0/qn9Eipr3PrXo5/mbl8OL4BEYJcSS2JIAJpb8MS+TXBexOX1I3vixz6l/Tj9RsmNdefG3sWpABIt2sY+ObXdWvoTVbqYhqbdzSgtbeTSb4lqA/u0Pwr4sleUKGlHPhyb4KS19HTq6AAGr335zaeLsyeeTVSyXVtCqt2sVG2KdynCfCyfB4MtTXGtay1/AGqophVKc8PGDUXLhyUGsuvU9WXrRDuZJ253SWSksoRfHGvoz9b43tAC+e7Ny9N/pj+x498d8fwvbB/TIAlDqbRG7uDytS/EuLv6gAs478pLlVweyTj45hFW/an04WR9eqSKd6/X8SCzBVy44R7vJfwADs8Hu1Ras4WJ7c0/iGpnDYDDqtPgt5Pr8pfuSx3w2VYuunJ+XkmlrTz1qUQA7UQPg8Tw081rjJxb6HqTzXv8AEIABCEIAEIRDjMZCmqdtklGuuLlKT4kv/ugLA3sUO+iOGooUrZcGErFGMcm/KfTDJNrVm2smtXEUn3hOKlGyuyGWqSklLLoTfE+/gs5HfJvhnj8V9o01VDONUPwxz5T/AJnks+5dBHg6mtazT9WoiWq3l2XYzlrG5vZdjs43x9a2r6rNfEmjKOXGm31NPLac5HdadUOCuC11OKf+Svu3ytSbce5PJd2aY/8APH2UPVU1fsdkI46rfrXnk67fZ4L+qLCjfZhnxu9eyn4SPfzQ/YLVUXaRY7qbqqpwguXbnlnxJLpff9TmsVu7i67HF2ZtPOKlFOOXVllq95c27oYC1qU5zbSyXCqk2lnnlntG22bn2NcKTeXXVM9/LD9jPz0/5I43dbffjbfInZFRfoxiorU+S10o6befvtliJfd7YxVii3CUVwVNLjTXQ8terVqfF02E9wtzZLhcFS21T/cEqWBosU64RjOOeUlXJNZrJr3HvzivZ66sFdo6c8aOat31RXE37pAlu+xfzfpz8Znn5Yfs5/PT/kjrK64wTXEuNa9S9Q2WIj1+7WcRfvtl0Rl74R/9X4lZi98t8uJpe+T+Ly+By60Dn/0U/TNIe6dUFrfF1tLLbk/2K6W+7B13faeXZY8otwy8mPFlGT1R1dWb2Gazxk5vypSfqb1dy4kTVzOHWfoXLUN2PpDCuDrg4ZcCUVKLXE4tZp9+ZKcHov3yfa0vCTfl0Jyrz9KrPXHbFv3NdR3g+MvktyqMvktxCEI6OjyUkk22kks23qSXWzIN+++54277Kpv7rVLV0fbTX8R/y9S7+nV3OkjFOvcm7JtfaOEG08vJck2tjSa7zJcJVnk0Qauct1BGZrakt1TVvYRhaC0hHgxzIsNTkMxd4qK+KERSgtwfGYgo8XeE4zEFdFcJ5nEmRVZ7vYfTWH0VkVFQfVWcHkInj1IbVLyj25jauUjy7PZPudhuZHOrL1FRujh8pMt9x+QiHdenXmVtbwNGUflTTOWvrBJxLa+sr7YE5G+zApxB5xDJxIJxOkxkWByWTJa5nk4kcXkxiKEy53J3Tnh767q3lOqSkup9afqazXeb3uPurDFYau+HJsjnl0xlxOL9aeaPnSuZoeindmyOIlh8s6bc3nn/AMdqg3qXTnFa9iH0p7PYpoz+L2/ZqohCKy05DSlzTPta/FmM4e2UHnGTXxT2o2bSlzTPta/FmL1mRrW1VW36MHqLarpr9fZd0br2cHJwi/XF8F+56viQ4vFvLXGcdsXl7+IZhCxxHIWw4jNtdxam5R7nN22cJk9FQ3FxWfEvcCqTXE2u9nm5K+zLyioMUMkc7XjLFxTl4hde6Fv4/gj35JDo1Ihtq1jYcaI42zfSv0/5Hrh6vKj+j/JzvvY82Te52O4z8hHu6jWRz2Ex9sVlw4/o/wAnmL3Qtfpr9H+SpVEol6rRjDuT3VldiKge7dK38a/SgG3H2P037l+wiU4uxJOpFvsEziD2agK2+T45P3gtjBMIsLtugvSXiCTxS6M/AgmNiNRSgn7aT6fcaJok85j2s/7eRm8DR9Eb/wB0l1Wz/t5/sd08kNpZo2UQhGiapyGlLmmfa1+LMXrNo0pc0z7WvxZi9Zj67yrgwOpeZcfZZYQscTyFsK7CFjieQtgqFhMLFFigJhuKAmek87johFQPEIqOWcoOqJ4EFRPAIlEQisZiB9YzEDJYjJ4lZeBTDbwKYpEyuQTB5hEweY2JRAhmNiOmNiNVipWJYGjaI/O12kv7eZnMDRtEfna7SX9vMZTyQ2lmjZhCEaJqnIaUuaZ9rX4sxes2jSlzTPta/FmL1mPrvKuDA6l5lx9llhCxxPIWwrsIWOJ5C2CoWEwsUWKAmG4oCZ6TzuOiEVA8Qio5Zyg6ongQVE8AiURCKxmIH1jMQMliMniVl4FMNvApikTK5BMHmETB5jYlECGY2I6Y2I1WKlYlgaNoj87XaS/t5mcwNG0RedrtJfImMp5IbSzRswhCNE1TkNKXNM+1r8WYvWbRpS5pn2tfizF6zH13lXBgdS8y4+yywhY4nkLYV2ELHE8hbBULCYWKLFATDcUBM9J53HRCKgeIRUcs5QdUTwIKieARKIhFYzED6xmIGSxGTxKy8CmG3gUxSJlcgmDzCJg8xsSiBDMbEdMbEarFSsSwNH0Q+df1JfImZxA0fRD51/Ul8iYynkhtLNGyiEI0TVOQ0pc0z7WvxZi9ZtGlLmmfa1+LMXrMfXeVcGB1LzLj7LLCFjieQthXYQscTyFsFQsJhYosUBMNxQEz0nncdEIqB4hFRyzlB1RPAgqJ4BEoiEVjMQPrGYgZLEZPErLwKYbeBTFImVyCYPMImDzGxKIEMxsR0xsRqsVKxLA0fRD517cvkTM4gaPoh869uXyJjKeSG0s0bKIQjRNU5DSlzTPta/FmL1m0aUuaZ9rX4sxesx9d5VwYHUvMuPsssIWOJ5C2FdhCxxPIWwVCwmFiixQEw3FATPSedx0QioHiEVHLOUHVE8CCongESiIRWMxA+sZiBksRk8SsvApht4FMUiZXIJg8wiYPMbEogQzGxHTGxGqxUrEsDR9EPnXty+RMziBpGiFf7r25fJkMp5IbSzRsghCNE1TkNKXNM+1r8WYvWbRpS5pn2tfizF6zH13lXBgdS8y4+yywhY4nkLYV2ELHE8hbBULCYWKLFATDcUBM9J53HRCKgeIRUcs5QdUTwIKieARKIhFYzED6xmIGSxGTxKy8CmG3gUxSJlcgmDzCJg8xsSiBDMbEdMbEarFSsSwNI0Qede3L5MjN4GkaIPOvbl8mQynkhtLNGyCEI0TVOQ0pc0z7WvxZi9ZtGlLmmfa1+LMXrMfXeVcGB1LzLj7LLCFjieQthXYQscTyFsFQsJhYosUBMNxQEz0nncdEIqB4hFRyzlB1RPAgqJ4BEoiEVjMQPrGYgZLEZPErLwKYbeBTFImVyCYPMImDzGxKIEMxsR0xsRqsVKxLA0jRB517cvkyM3gaRog869uXyZDKeSG0s0bIIQjRNU5DSlzTPta/FmL1m0aUuaZ9rX4sxesx9d5VwYHUvMuPsssIWOJ5C2FdhCxxPIWwVCwmFiixQEw3FATPSedx0QioHiEVHLOUHVE8CCongESiIRWMxA+sZiBksRk8SsvApht4FMUiZXIJg8wiYPMbEogQzGxHTGxGqxUrEsDSNEHnXty+TIzeBpGiDzp/ml8mQynkhtLNGyCEI0TVOQ0pc0z7WvxZi9ZtGlLmmfa1+LMXrMfXeVcGB1LzLj7LLCFjieQthXYQscTyFsFQsJhYosUBMNxQEz0nncdEIqB4hFRyzlB1RPAgqJ4BEoiEVjMQPrGYgZLEZPErLwKYbeBTFImVyCYPMImDzGxKIEMxsR0xsRqsVKxLA0jQ/wCdP80vkyM3gaRof86f5pfJkMp5IbSzRsghCNE1TkNKXNM+1r8WYvWbRpS5pn2tfizF6zH13lXBgdS8y4+yywhY4nkLYV2ELHE8hbBULCYWKLFATDcUBM9J53HRCKgeIRUcs5QdUTwIKieARKIhFYzED6xmIGSxGTxKy8CmG3gUxSJlcgmDzCJg8xsSiBDMbEdMbEarFSsSwNI0P+dP80vkyM3gaRof86f5pfJkMp5IbSzRsghCNE1TkNKXNM+1r8WYvWbRpS5pn2tfizF6zH13lXBgdS8y4+yywhY4nkLYV2ELHE8hbBULCYWKLFATDcUBM9J53HRCKgeIRUcs5QdUTwIKieARKIhFYzED6xmIGSxGTxKy8CmG3gUxSJlcgmDzCJg8xsSiBDMbEdMbEarFSsSwNI0P+dP80vkyM3gaRog869uXyZDKeSG0s0bIIQjRNU5DSlzTPta/FmL1m1aUK29yLGlybK5P1LhZZ/FGK1mPrvKuDB6l5lwWWELHE8hbCuwhY4nkLYKhYRCxRYoCYbigJnpPO46IRUDxCKjlnKDqieBBUTwCJREIrGYgfWMxAyWIyeJWXgUw28CmKRMrkEweYRMHmNiUQIZjYjpjYjVYqViWBpGiDzr25fJkZvA0jQ+397aSb1yk/wCWP2TXCfe4rvGU8kNpZo2QQhGiapDjMJC6qdU0nC2EoSXXFrJmD75t7NmAxLrkm65P/Ts6JR6E+qRvxX7tbjV4ql12RTXrWfcIr0VVjs7k2o08a8dnf0YVhCxxPIWwsN2N5luGsbq8uCfIbymvyyfK2PJ+sqr8RFrgvOM1xwknGS7n9DOdKVO5kyoTpLaSKfFATDcUBMWQzuOiEVA8Qio5Zyg6ongQVE8AiURCKxmIH1jMQMliMniVl4FMNvApikTK5BMHmETB5jYlECGY2I5xbeSTbfElrb2F9uVvMvsylb/o19cuW/yx/cfGLlYshFy7IqsDhJ22KuuLlOXEl4vqXrN50d70lgcK5Syd1+TnLLoXFFdSK/ePvSqripwrar/HLl2tdOz4HepFlOl8e7uaFKj8O7uIQhDygQhCAATH7m13RykteWqS1NHL37y5eVGfAurfJziuEvU4v6M7MQAY9u5vOog8k7Km+hZyX6Za13Mord5tvoW1T25wf1N5xGFhZHgzhCS6pRUl8Sru3pYWXFCUPyyaXueaEyoQl6JZ6SjO8f8ARh9m9nFx/gt/lcZfUYsBdHlU2r+nL9ja3vQS5Nr9qKfxTQ1b2ZLprfvX0EvRxdmyZ9Np+mzG4PLjzW1NeKJY3x/FH3o2D/8AOPpiu6THLezB8cP+yOVo0vYLp6X+X9GSQxMPxw/Uhl+Ig/Sj3NM1y3evDLya/wDtEDs3tW+jBfqievS7rbc6eh3W3y/r/pkVkHLkxk9kZPwQ2O4uJnyaLe+PB/8ALI1eW9XGS4pVx2zf0izyveHiJcvExX5VOXi0eLRx9s5XTo+5MzCvefiXyvs61/NNN+5ZhdW9PDQ123ym/wANa4K97NQw+jyha7LbZv1cGC8G/iXOC3uYWnXCiGa9KS4cvfLNofHTwj6KYaSnH1vyZzuLvesll91wign/ABZr48OXH3ZnZbkbyYQasvl9tZ1P/jj3el36vUdMIcklYpSS7I8SPRCPT0QhCABCEIAEIQgAQhCABCEIAEIQgAQhCABCEIAEIQgAQhCABCEIAEIQgA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19621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219200" y="3505200"/>
            <a:ext cx="150876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香蕉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24600" y="2743200"/>
            <a:ext cx="1524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香水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" name="Picture 2" descr="C:\Users\Meishing\Desktop\meizhou pics\45-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43333" r="44167"/>
          <a:stretch>
            <a:fillRect/>
          </a:stretch>
        </p:blipFill>
        <p:spPr bwMode="auto">
          <a:xfrm>
            <a:off x="1143000" y="1166779"/>
            <a:ext cx="1447800" cy="1334851"/>
          </a:xfrm>
          <a:prstGeom prst="rect">
            <a:avLst/>
          </a:prstGeom>
          <a:noFill/>
        </p:spPr>
      </p:pic>
      <p:grpSp>
        <p:nvGrpSpPr>
          <p:cNvPr id="30" name="Group 29"/>
          <p:cNvGrpSpPr/>
          <p:nvPr/>
        </p:nvGrpSpPr>
        <p:grpSpPr>
          <a:xfrm>
            <a:off x="3200400" y="914400"/>
            <a:ext cx="1066800" cy="1219200"/>
            <a:chOff x="3200400" y="914400"/>
            <a:chExt cx="1066800" cy="1219200"/>
          </a:xfrm>
        </p:grpSpPr>
        <p:sp>
          <p:nvSpPr>
            <p:cNvPr id="15" name="Freeform 24"/>
            <p:cNvSpPr>
              <a:spLocks/>
            </p:cNvSpPr>
            <p:nvPr/>
          </p:nvSpPr>
          <p:spPr bwMode="auto">
            <a:xfrm rot="164058">
              <a:off x="3307118" y="1401073"/>
              <a:ext cx="883882" cy="199127"/>
            </a:xfrm>
            <a:custGeom>
              <a:avLst/>
              <a:gdLst/>
              <a:ahLst/>
              <a:cxnLst>
                <a:cxn ang="0">
                  <a:pos x="1985" y="2"/>
                </a:cxn>
                <a:cxn ang="0">
                  <a:pos x="2023" y="8"/>
                </a:cxn>
                <a:cxn ang="0">
                  <a:pos x="2065" y="19"/>
                </a:cxn>
                <a:cxn ang="0">
                  <a:pos x="2111" y="36"/>
                </a:cxn>
                <a:cxn ang="0">
                  <a:pos x="2159" y="57"/>
                </a:cxn>
                <a:cxn ang="0">
                  <a:pos x="2205" y="84"/>
                </a:cxn>
                <a:cxn ang="0">
                  <a:pos x="2238" y="115"/>
                </a:cxn>
                <a:cxn ang="0">
                  <a:pos x="2263" y="146"/>
                </a:cxn>
                <a:cxn ang="0">
                  <a:pos x="2280" y="177"/>
                </a:cxn>
                <a:cxn ang="0">
                  <a:pos x="2292" y="207"/>
                </a:cxn>
                <a:cxn ang="0">
                  <a:pos x="2296" y="238"/>
                </a:cxn>
                <a:cxn ang="0">
                  <a:pos x="2292" y="259"/>
                </a:cxn>
                <a:cxn ang="0">
                  <a:pos x="2280" y="276"/>
                </a:cxn>
                <a:cxn ang="0">
                  <a:pos x="2261" y="290"/>
                </a:cxn>
                <a:cxn ang="0">
                  <a:pos x="2236" y="299"/>
                </a:cxn>
                <a:cxn ang="0">
                  <a:pos x="2200" y="305"/>
                </a:cxn>
                <a:cxn ang="0">
                  <a:pos x="2029" y="328"/>
                </a:cxn>
                <a:cxn ang="0">
                  <a:pos x="1775" y="372"/>
                </a:cxn>
                <a:cxn ang="0">
                  <a:pos x="1501" y="434"/>
                </a:cxn>
                <a:cxn ang="0">
                  <a:pos x="1207" y="512"/>
                </a:cxn>
                <a:cxn ang="0">
                  <a:pos x="894" y="607"/>
                </a:cxn>
                <a:cxn ang="0">
                  <a:pos x="652" y="689"/>
                </a:cxn>
                <a:cxn ang="0">
                  <a:pos x="587" y="714"/>
                </a:cxn>
                <a:cxn ang="0">
                  <a:pos x="533" y="731"/>
                </a:cxn>
                <a:cxn ang="0">
                  <a:pos x="491" y="745"/>
                </a:cxn>
                <a:cxn ang="0">
                  <a:pos x="459" y="752"/>
                </a:cxn>
                <a:cxn ang="0">
                  <a:pos x="437" y="756"/>
                </a:cxn>
                <a:cxn ang="0">
                  <a:pos x="397" y="752"/>
                </a:cxn>
                <a:cxn ang="0">
                  <a:pos x="351" y="741"/>
                </a:cxn>
                <a:cxn ang="0">
                  <a:pos x="295" y="724"/>
                </a:cxn>
                <a:cxn ang="0">
                  <a:pos x="234" y="699"/>
                </a:cxn>
                <a:cxn ang="0">
                  <a:pos x="167" y="666"/>
                </a:cxn>
                <a:cxn ang="0">
                  <a:pos x="107" y="628"/>
                </a:cxn>
                <a:cxn ang="0">
                  <a:pos x="67" y="591"/>
                </a:cxn>
                <a:cxn ang="0">
                  <a:pos x="34" y="557"/>
                </a:cxn>
                <a:cxn ang="0">
                  <a:pos x="13" y="522"/>
                </a:cxn>
                <a:cxn ang="0">
                  <a:pos x="2" y="491"/>
                </a:cxn>
                <a:cxn ang="0">
                  <a:pos x="0" y="464"/>
                </a:cxn>
                <a:cxn ang="0">
                  <a:pos x="6" y="451"/>
                </a:cxn>
                <a:cxn ang="0">
                  <a:pos x="17" y="438"/>
                </a:cxn>
                <a:cxn ang="0">
                  <a:pos x="34" y="428"/>
                </a:cxn>
                <a:cxn ang="0">
                  <a:pos x="59" y="420"/>
                </a:cxn>
                <a:cxn ang="0">
                  <a:pos x="90" y="415"/>
                </a:cxn>
                <a:cxn ang="0">
                  <a:pos x="293" y="382"/>
                </a:cxn>
                <a:cxn ang="0">
                  <a:pos x="537" y="334"/>
                </a:cxn>
                <a:cxn ang="0">
                  <a:pos x="823" y="272"/>
                </a:cxn>
                <a:cxn ang="0">
                  <a:pos x="1150" y="198"/>
                </a:cxn>
                <a:cxn ang="0">
                  <a:pos x="1520" y="107"/>
                </a:cxn>
                <a:cxn ang="0">
                  <a:pos x="1716" y="57"/>
                </a:cxn>
                <a:cxn ang="0">
                  <a:pos x="1797" y="36"/>
                </a:cxn>
                <a:cxn ang="0">
                  <a:pos x="1862" y="19"/>
                </a:cxn>
                <a:cxn ang="0">
                  <a:pos x="1912" y="8"/>
                </a:cxn>
                <a:cxn ang="0">
                  <a:pos x="1946" y="2"/>
                </a:cxn>
                <a:cxn ang="0">
                  <a:pos x="1960" y="0"/>
                </a:cxn>
              </a:cxnLst>
              <a:rect l="0" t="0" r="r" b="b"/>
              <a:pathLst>
                <a:path w="2296" h="756">
                  <a:moveTo>
                    <a:pt x="1960" y="0"/>
                  </a:moveTo>
                  <a:lnTo>
                    <a:pt x="1971" y="0"/>
                  </a:lnTo>
                  <a:lnTo>
                    <a:pt x="1985" y="2"/>
                  </a:lnTo>
                  <a:lnTo>
                    <a:pt x="1996" y="2"/>
                  </a:lnTo>
                  <a:lnTo>
                    <a:pt x="2010" y="6"/>
                  </a:lnTo>
                  <a:lnTo>
                    <a:pt x="2023" y="8"/>
                  </a:lnTo>
                  <a:lnTo>
                    <a:pt x="2036" y="11"/>
                  </a:lnTo>
                  <a:lnTo>
                    <a:pt x="2052" y="15"/>
                  </a:lnTo>
                  <a:lnTo>
                    <a:pt x="2065" y="19"/>
                  </a:lnTo>
                  <a:lnTo>
                    <a:pt x="2081" y="25"/>
                  </a:lnTo>
                  <a:lnTo>
                    <a:pt x="2096" y="31"/>
                  </a:lnTo>
                  <a:lnTo>
                    <a:pt x="2111" y="36"/>
                  </a:lnTo>
                  <a:lnTo>
                    <a:pt x="2127" y="42"/>
                  </a:lnTo>
                  <a:lnTo>
                    <a:pt x="2144" y="50"/>
                  </a:lnTo>
                  <a:lnTo>
                    <a:pt x="2159" y="57"/>
                  </a:lnTo>
                  <a:lnTo>
                    <a:pt x="2177" y="65"/>
                  </a:lnTo>
                  <a:lnTo>
                    <a:pt x="2194" y="75"/>
                  </a:lnTo>
                  <a:lnTo>
                    <a:pt x="2205" y="84"/>
                  </a:lnTo>
                  <a:lnTo>
                    <a:pt x="2217" y="96"/>
                  </a:lnTo>
                  <a:lnTo>
                    <a:pt x="2228" y="105"/>
                  </a:lnTo>
                  <a:lnTo>
                    <a:pt x="2238" y="115"/>
                  </a:lnTo>
                  <a:lnTo>
                    <a:pt x="2246" y="127"/>
                  </a:lnTo>
                  <a:lnTo>
                    <a:pt x="2255" y="136"/>
                  </a:lnTo>
                  <a:lnTo>
                    <a:pt x="2263" y="146"/>
                  </a:lnTo>
                  <a:lnTo>
                    <a:pt x="2269" y="157"/>
                  </a:lnTo>
                  <a:lnTo>
                    <a:pt x="2275" y="167"/>
                  </a:lnTo>
                  <a:lnTo>
                    <a:pt x="2280" y="177"/>
                  </a:lnTo>
                  <a:lnTo>
                    <a:pt x="2286" y="188"/>
                  </a:lnTo>
                  <a:lnTo>
                    <a:pt x="2288" y="198"/>
                  </a:lnTo>
                  <a:lnTo>
                    <a:pt x="2292" y="207"/>
                  </a:lnTo>
                  <a:lnTo>
                    <a:pt x="2294" y="217"/>
                  </a:lnTo>
                  <a:lnTo>
                    <a:pt x="2296" y="228"/>
                  </a:lnTo>
                  <a:lnTo>
                    <a:pt x="2296" y="238"/>
                  </a:lnTo>
                  <a:lnTo>
                    <a:pt x="2296" y="246"/>
                  </a:lnTo>
                  <a:lnTo>
                    <a:pt x="2294" y="253"/>
                  </a:lnTo>
                  <a:lnTo>
                    <a:pt x="2292" y="259"/>
                  </a:lnTo>
                  <a:lnTo>
                    <a:pt x="2288" y="265"/>
                  </a:lnTo>
                  <a:lnTo>
                    <a:pt x="2284" y="271"/>
                  </a:lnTo>
                  <a:lnTo>
                    <a:pt x="2280" y="276"/>
                  </a:lnTo>
                  <a:lnTo>
                    <a:pt x="2275" y="280"/>
                  </a:lnTo>
                  <a:lnTo>
                    <a:pt x="2269" y="286"/>
                  </a:lnTo>
                  <a:lnTo>
                    <a:pt x="2261" y="290"/>
                  </a:lnTo>
                  <a:lnTo>
                    <a:pt x="2253" y="292"/>
                  </a:lnTo>
                  <a:lnTo>
                    <a:pt x="2246" y="296"/>
                  </a:lnTo>
                  <a:lnTo>
                    <a:pt x="2236" y="299"/>
                  </a:lnTo>
                  <a:lnTo>
                    <a:pt x="2225" y="301"/>
                  </a:lnTo>
                  <a:lnTo>
                    <a:pt x="2213" y="303"/>
                  </a:lnTo>
                  <a:lnTo>
                    <a:pt x="2200" y="305"/>
                  </a:lnTo>
                  <a:lnTo>
                    <a:pt x="2188" y="307"/>
                  </a:lnTo>
                  <a:lnTo>
                    <a:pt x="2109" y="317"/>
                  </a:lnTo>
                  <a:lnTo>
                    <a:pt x="2029" y="328"/>
                  </a:lnTo>
                  <a:lnTo>
                    <a:pt x="1946" y="342"/>
                  </a:lnTo>
                  <a:lnTo>
                    <a:pt x="1862" y="357"/>
                  </a:lnTo>
                  <a:lnTo>
                    <a:pt x="1775" y="372"/>
                  </a:lnTo>
                  <a:lnTo>
                    <a:pt x="1687" y="392"/>
                  </a:lnTo>
                  <a:lnTo>
                    <a:pt x="1595" y="411"/>
                  </a:lnTo>
                  <a:lnTo>
                    <a:pt x="1501" y="434"/>
                  </a:lnTo>
                  <a:lnTo>
                    <a:pt x="1405" y="459"/>
                  </a:lnTo>
                  <a:lnTo>
                    <a:pt x="1307" y="484"/>
                  </a:lnTo>
                  <a:lnTo>
                    <a:pt x="1207" y="512"/>
                  </a:lnTo>
                  <a:lnTo>
                    <a:pt x="1105" y="541"/>
                  </a:lnTo>
                  <a:lnTo>
                    <a:pt x="1002" y="574"/>
                  </a:lnTo>
                  <a:lnTo>
                    <a:pt x="894" y="607"/>
                  </a:lnTo>
                  <a:lnTo>
                    <a:pt x="787" y="643"/>
                  </a:lnTo>
                  <a:lnTo>
                    <a:pt x="675" y="681"/>
                  </a:lnTo>
                  <a:lnTo>
                    <a:pt x="652" y="689"/>
                  </a:lnTo>
                  <a:lnTo>
                    <a:pt x="629" y="699"/>
                  </a:lnTo>
                  <a:lnTo>
                    <a:pt x="608" y="706"/>
                  </a:lnTo>
                  <a:lnTo>
                    <a:pt x="587" y="714"/>
                  </a:lnTo>
                  <a:lnTo>
                    <a:pt x="568" y="720"/>
                  </a:lnTo>
                  <a:lnTo>
                    <a:pt x="551" y="726"/>
                  </a:lnTo>
                  <a:lnTo>
                    <a:pt x="533" y="731"/>
                  </a:lnTo>
                  <a:lnTo>
                    <a:pt x="518" y="737"/>
                  </a:lnTo>
                  <a:lnTo>
                    <a:pt x="505" y="741"/>
                  </a:lnTo>
                  <a:lnTo>
                    <a:pt x="491" y="745"/>
                  </a:lnTo>
                  <a:lnTo>
                    <a:pt x="478" y="749"/>
                  </a:lnTo>
                  <a:lnTo>
                    <a:pt x="468" y="750"/>
                  </a:lnTo>
                  <a:lnTo>
                    <a:pt x="459" y="752"/>
                  </a:lnTo>
                  <a:lnTo>
                    <a:pt x="451" y="754"/>
                  </a:lnTo>
                  <a:lnTo>
                    <a:pt x="443" y="756"/>
                  </a:lnTo>
                  <a:lnTo>
                    <a:pt x="437" y="756"/>
                  </a:lnTo>
                  <a:lnTo>
                    <a:pt x="424" y="756"/>
                  </a:lnTo>
                  <a:lnTo>
                    <a:pt x="412" y="754"/>
                  </a:lnTo>
                  <a:lnTo>
                    <a:pt x="397" y="752"/>
                  </a:lnTo>
                  <a:lnTo>
                    <a:pt x="384" y="750"/>
                  </a:lnTo>
                  <a:lnTo>
                    <a:pt x="366" y="747"/>
                  </a:lnTo>
                  <a:lnTo>
                    <a:pt x="351" y="741"/>
                  </a:lnTo>
                  <a:lnTo>
                    <a:pt x="334" y="737"/>
                  </a:lnTo>
                  <a:lnTo>
                    <a:pt x="315" y="731"/>
                  </a:lnTo>
                  <a:lnTo>
                    <a:pt x="295" y="724"/>
                  </a:lnTo>
                  <a:lnTo>
                    <a:pt x="276" y="716"/>
                  </a:lnTo>
                  <a:lnTo>
                    <a:pt x="255" y="708"/>
                  </a:lnTo>
                  <a:lnTo>
                    <a:pt x="234" y="699"/>
                  </a:lnTo>
                  <a:lnTo>
                    <a:pt x="213" y="689"/>
                  </a:lnTo>
                  <a:lnTo>
                    <a:pt x="190" y="678"/>
                  </a:lnTo>
                  <a:lnTo>
                    <a:pt x="167" y="666"/>
                  </a:lnTo>
                  <a:lnTo>
                    <a:pt x="142" y="655"/>
                  </a:lnTo>
                  <a:lnTo>
                    <a:pt x="125" y="641"/>
                  </a:lnTo>
                  <a:lnTo>
                    <a:pt x="107" y="628"/>
                  </a:lnTo>
                  <a:lnTo>
                    <a:pt x="94" y="616"/>
                  </a:lnTo>
                  <a:lnTo>
                    <a:pt x="78" y="603"/>
                  </a:lnTo>
                  <a:lnTo>
                    <a:pt x="67" y="591"/>
                  </a:lnTo>
                  <a:lnTo>
                    <a:pt x="55" y="580"/>
                  </a:lnTo>
                  <a:lnTo>
                    <a:pt x="44" y="568"/>
                  </a:lnTo>
                  <a:lnTo>
                    <a:pt x="34" y="557"/>
                  </a:lnTo>
                  <a:lnTo>
                    <a:pt x="27" y="545"/>
                  </a:lnTo>
                  <a:lnTo>
                    <a:pt x="19" y="534"/>
                  </a:lnTo>
                  <a:lnTo>
                    <a:pt x="13" y="522"/>
                  </a:lnTo>
                  <a:lnTo>
                    <a:pt x="9" y="512"/>
                  </a:lnTo>
                  <a:lnTo>
                    <a:pt x="6" y="501"/>
                  </a:lnTo>
                  <a:lnTo>
                    <a:pt x="2" y="491"/>
                  </a:lnTo>
                  <a:lnTo>
                    <a:pt x="0" y="480"/>
                  </a:lnTo>
                  <a:lnTo>
                    <a:pt x="0" y="470"/>
                  </a:lnTo>
                  <a:lnTo>
                    <a:pt x="0" y="464"/>
                  </a:lnTo>
                  <a:lnTo>
                    <a:pt x="2" y="461"/>
                  </a:lnTo>
                  <a:lnTo>
                    <a:pt x="4" y="455"/>
                  </a:lnTo>
                  <a:lnTo>
                    <a:pt x="6" y="451"/>
                  </a:lnTo>
                  <a:lnTo>
                    <a:pt x="7" y="447"/>
                  </a:lnTo>
                  <a:lnTo>
                    <a:pt x="11" y="441"/>
                  </a:lnTo>
                  <a:lnTo>
                    <a:pt x="17" y="438"/>
                  </a:lnTo>
                  <a:lnTo>
                    <a:pt x="21" y="436"/>
                  </a:lnTo>
                  <a:lnTo>
                    <a:pt x="29" y="432"/>
                  </a:lnTo>
                  <a:lnTo>
                    <a:pt x="34" y="428"/>
                  </a:lnTo>
                  <a:lnTo>
                    <a:pt x="42" y="426"/>
                  </a:lnTo>
                  <a:lnTo>
                    <a:pt x="50" y="422"/>
                  </a:lnTo>
                  <a:lnTo>
                    <a:pt x="59" y="420"/>
                  </a:lnTo>
                  <a:lnTo>
                    <a:pt x="69" y="418"/>
                  </a:lnTo>
                  <a:lnTo>
                    <a:pt x="78" y="416"/>
                  </a:lnTo>
                  <a:lnTo>
                    <a:pt x="90" y="415"/>
                  </a:lnTo>
                  <a:lnTo>
                    <a:pt x="153" y="405"/>
                  </a:lnTo>
                  <a:lnTo>
                    <a:pt x="221" y="393"/>
                  </a:lnTo>
                  <a:lnTo>
                    <a:pt x="293" y="382"/>
                  </a:lnTo>
                  <a:lnTo>
                    <a:pt x="370" y="367"/>
                  </a:lnTo>
                  <a:lnTo>
                    <a:pt x="451" y="351"/>
                  </a:lnTo>
                  <a:lnTo>
                    <a:pt x="537" y="334"/>
                  </a:lnTo>
                  <a:lnTo>
                    <a:pt x="627" y="315"/>
                  </a:lnTo>
                  <a:lnTo>
                    <a:pt x="723" y="294"/>
                  </a:lnTo>
                  <a:lnTo>
                    <a:pt x="823" y="272"/>
                  </a:lnTo>
                  <a:lnTo>
                    <a:pt x="927" y="249"/>
                  </a:lnTo>
                  <a:lnTo>
                    <a:pt x="1036" y="225"/>
                  </a:lnTo>
                  <a:lnTo>
                    <a:pt x="1150" y="198"/>
                  </a:lnTo>
                  <a:lnTo>
                    <a:pt x="1269" y="169"/>
                  </a:lnTo>
                  <a:lnTo>
                    <a:pt x="1391" y="140"/>
                  </a:lnTo>
                  <a:lnTo>
                    <a:pt x="1520" y="107"/>
                  </a:lnTo>
                  <a:lnTo>
                    <a:pt x="1653" y="75"/>
                  </a:lnTo>
                  <a:lnTo>
                    <a:pt x="1685" y="65"/>
                  </a:lnTo>
                  <a:lnTo>
                    <a:pt x="1716" y="57"/>
                  </a:lnTo>
                  <a:lnTo>
                    <a:pt x="1745" y="50"/>
                  </a:lnTo>
                  <a:lnTo>
                    <a:pt x="1772" y="42"/>
                  </a:lnTo>
                  <a:lnTo>
                    <a:pt x="1797" y="36"/>
                  </a:lnTo>
                  <a:lnTo>
                    <a:pt x="1820" y="29"/>
                  </a:lnTo>
                  <a:lnTo>
                    <a:pt x="1841" y="25"/>
                  </a:lnTo>
                  <a:lnTo>
                    <a:pt x="1862" y="19"/>
                  </a:lnTo>
                  <a:lnTo>
                    <a:pt x="1879" y="15"/>
                  </a:lnTo>
                  <a:lnTo>
                    <a:pt x="1896" y="11"/>
                  </a:lnTo>
                  <a:lnTo>
                    <a:pt x="1912" y="8"/>
                  </a:lnTo>
                  <a:lnTo>
                    <a:pt x="1925" y="6"/>
                  </a:lnTo>
                  <a:lnTo>
                    <a:pt x="1937" y="2"/>
                  </a:lnTo>
                  <a:lnTo>
                    <a:pt x="1946" y="2"/>
                  </a:lnTo>
                  <a:lnTo>
                    <a:pt x="1954" y="0"/>
                  </a:lnTo>
                  <a:lnTo>
                    <a:pt x="1960" y="0"/>
                  </a:lnTo>
                  <a:lnTo>
                    <a:pt x="196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5"/>
            <p:cNvSpPr>
              <a:spLocks/>
            </p:cNvSpPr>
            <p:nvPr/>
          </p:nvSpPr>
          <p:spPr bwMode="auto">
            <a:xfrm>
              <a:off x="3653627" y="1137884"/>
              <a:ext cx="156373" cy="995716"/>
            </a:xfrm>
            <a:custGeom>
              <a:avLst/>
              <a:gdLst/>
              <a:ahLst/>
              <a:cxnLst>
                <a:cxn ang="0">
                  <a:pos x="223" y="7"/>
                </a:cxn>
                <a:cxn ang="0">
                  <a:pos x="309" y="36"/>
                </a:cxn>
                <a:cxn ang="0">
                  <a:pos x="413" y="88"/>
                </a:cxn>
                <a:cxn ang="0">
                  <a:pos x="532" y="169"/>
                </a:cxn>
                <a:cxn ang="0">
                  <a:pos x="589" y="255"/>
                </a:cxn>
                <a:cxn ang="0">
                  <a:pos x="593" y="353"/>
                </a:cxn>
                <a:cxn ang="0">
                  <a:pos x="564" y="459"/>
                </a:cxn>
                <a:cxn ang="0">
                  <a:pos x="536" y="570"/>
                </a:cxn>
                <a:cxn ang="0">
                  <a:pos x="515" y="727"/>
                </a:cxn>
                <a:cxn ang="0">
                  <a:pos x="497" y="938"/>
                </a:cxn>
                <a:cxn ang="0">
                  <a:pos x="482" y="1215"/>
                </a:cxn>
                <a:cxn ang="0">
                  <a:pos x="470" y="1558"/>
                </a:cxn>
                <a:cxn ang="0">
                  <a:pos x="461" y="1967"/>
                </a:cxn>
                <a:cxn ang="0">
                  <a:pos x="457" y="2441"/>
                </a:cxn>
                <a:cxn ang="0">
                  <a:pos x="455" y="2958"/>
                </a:cxn>
                <a:cxn ang="0">
                  <a:pos x="465" y="3388"/>
                </a:cxn>
                <a:cxn ang="0">
                  <a:pos x="476" y="3611"/>
                </a:cxn>
                <a:cxn ang="0">
                  <a:pos x="482" y="3764"/>
                </a:cxn>
                <a:cxn ang="0">
                  <a:pos x="484" y="3906"/>
                </a:cxn>
                <a:cxn ang="0">
                  <a:pos x="463" y="4113"/>
                </a:cxn>
                <a:cxn ang="0">
                  <a:pos x="415" y="4311"/>
                </a:cxn>
                <a:cxn ang="0">
                  <a:pos x="348" y="4467"/>
                </a:cxn>
                <a:cxn ang="0">
                  <a:pos x="286" y="4547"/>
                </a:cxn>
                <a:cxn ang="0">
                  <a:pos x="230" y="4578"/>
                </a:cxn>
                <a:cxn ang="0">
                  <a:pos x="186" y="4557"/>
                </a:cxn>
                <a:cxn ang="0">
                  <a:pos x="134" y="4471"/>
                </a:cxn>
                <a:cxn ang="0">
                  <a:pos x="96" y="4375"/>
                </a:cxn>
                <a:cxn ang="0">
                  <a:pos x="52" y="4221"/>
                </a:cxn>
                <a:cxn ang="0">
                  <a:pos x="17" y="4062"/>
                </a:cxn>
                <a:cxn ang="0">
                  <a:pos x="0" y="3939"/>
                </a:cxn>
                <a:cxn ang="0">
                  <a:pos x="8" y="3870"/>
                </a:cxn>
                <a:cxn ang="0">
                  <a:pos x="33" y="3774"/>
                </a:cxn>
                <a:cxn ang="0">
                  <a:pos x="60" y="3668"/>
                </a:cxn>
                <a:cxn ang="0">
                  <a:pos x="73" y="3578"/>
                </a:cxn>
                <a:cxn ang="0">
                  <a:pos x="94" y="3461"/>
                </a:cxn>
                <a:cxn ang="0">
                  <a:pos x="119" y="3230"/>
                </a:cxn>
                <a:cxn ang="0">
                  <a:pos x="138" y="2896"/>
                </a:cxn>
                <a:cxn ang="0">
                  <a:pos x="154" y="2489"/>
                </a:cxn>
                <a:cxn ang="0">
                  <a:pos x="163" y="2010"/>
                </a:cxn>
                <a:cxn ang="0">
                  <a:pos x="169" y="1457"/>
                </a:cxn>
                <a:cxn ang="0">
                  <a:pos x="171" y="992"/>
                </a:cxn>
                <a:cxn ang="0">
                  <a:pos x="169" y="833"/>
                </a:cxn>
                <a:cxn ang="0">
                  <a:pos x="167" y="697"/>
                </a:cxn>
                <a:cxn ang="0">
                  <a:pos x="163" y="583"/>
                </a:cxn>
                <a:cxn ang="0">
                  <a:pos x="158" y="491"/>
                </a:cxn>
                <a:cxn ang="0">
                  <a:pos x="148" y="422"/>
                </a:cxn>
                <a:cxn ang="0">
                  <a:pos x="127" y="318"/>
                </a:cxn>
                <a:cxn ang="0">
                  <a:pos x="100" y="240"/>
                </a:cxn>
                <a:cxn ang="0">
                  <a:pos x="67" y="182"/>
                </a:cxn>
                <a:cxn ang="0">
                  <a:pos x="37" y="136"/>
                </a:cxn>
                <a:cxn ang="0">
                  <a:pos x="25" y="57"/>
                </a:cxn>
                <a:cxn ang="0">
                  <a:pos x="56" y="19"/>
                </a:cxn>
                <a:cxn ang="0">
                  <a:pos x="123" y="2"/>
                </a:cxn>
              </a:cxnLst>
              <a:rect l="0" t="0" r="r" b="b"/>
              <a:pathLst>
                <a:path w="597" h="4578">
                  <a:moveTo>
                    <a:pt x="154" y="0"/>
                  </a:moveTo>
                  <a:lnTo>
                    <a:pt x="167" y="0"/>
                  </a:lnTo>
                  <a:lnTo>
                    <a:pt x="181" y="2"/>
                  </a:lnTo>
                  <a:lnTo>
                    <a:pt x="196" y="4"/>
                  </a:lnTo>
                  <a:lnTo>
                    <a:pt x="209" y="5"/>
                  </a:lnTo>
                  <a:lnTo>
                    <a:pt x="223" y="7"/>
                  </a:lnTo>
                  <a:lnTo>
                    <a:pt x="238" y="11"/>
                  </a:lnTo>
                  <a:lnTo>
                    <a:pt x="252" y="15"/>
                  </a:lnTo>
                  <a:lnTo>
                    <a:pt x="267" y="19"/>
                  </a:lnTo>
                  <a:lnTo>
                    <a:pt x="280" y="25"/>
                  </a:lnTo>
                  <a:lnTo>
                    <a:pt x="296" y="30"/>
                  </a:lnTo>
                  <a:lnTo>
                    <a:pt x="309" y="36"/>
                  </a:lnTo>
                  <a:lnTo>
                    <a:pt x="325" y="44"/>
                  </a:lnTo>
                  <a:lnTo>
                    <a:pt x="340" y="50"/>
                  </a:lnTo>
                  <a:lnTo>
                    <a:pt x="355" y="57"/>
                  </a:lnTo>
                  <a:lnTo>
                    <a:pt x="371" y="67"/>
                  </a:lnTo>
                  <a:lnTo>
                    <a:pt x="388" y="75"/>
                  </a:lnTo>
                  <a:lnTo>
                    <a:pt x="413" y="88"/>
                  </a:lnTo>
                  <a:lnTo>
                    <a:pt x="436" y="101"/>
                  </a:lnTo>
                  <a:lnTo>
                    <a:pt x="459" y="115"/>
                  </a:lnTo>
                  <a:lnTo>
                    <a:pt x="480" y="128"/>
                  </a:lnTo>
                  <a:lnTo>
                    <a:pt x="499" y="142"/>
                  </a:lnTo>
                  <a:lnTo>
                    <a:pt x="516" y="155"/>
                  </a:lnTo>
                  <a:lnTo>
                    <a:pt x="532" y="169"/>
                  </a:lnTo>
                  <a:lnTo>
                    <a:pt x="545" y="182"/>
                  </a:lnTo>
                  <a:lnTo>
                    <a:pt x="557" y="197"/>
                  </a:lnTo>
                  <a:lnTo>
                    <a:pt x="568" y="211"/>
                  </a:lnTo>
                  <a:lnTo>
                    <a:pt x="576" y="226"/>
                  </a:lnTo>
                  <a:lnTo>
                    <a:pt x="584" y="240"/>
                  </a:lnTo>
                  <a:lnTo>
                    <a:pt x="589" y="255"/>
                  </a:lnTo>
                  <a:lnTo>
                    <a:pt x="593" y="270"/>
                  </a:lnTo>
                  <a:lnTo>
                    <a:pt x="597" y="286"/>
                  </a:lnTo>
                  <a:lnTo>
                    <a:pt x="597" y="301"/>
                  </a:lnTo>
                  <a:lnTo>
                    <a:pt x="597" y="318"/>
                  </a:lnTo>
                  <a:lnTo>
                    <a:pt x="595" y="336"/>
                  </a:lnTo>
                  <a:lnTo>
                    <a:pt x="593" y="353"/>
                  </a:lnTo>
                  <a:lnTo>
                    <a:pt x="589" y="372"/>
                  </a:lnTo>
                  <a:lnTo>
                    <a:pt x="586" y="389"/>
                  </a:lnTo>
                  <a:lnTo>
                    <a:pt x="580" y="407"/>
                  </a:lnTo>
                  <a:lnTo>
                    <a:pt x="574" y="426"/>
                  </a:lnTo>
                  <a:lnTo>
                    <a:pt x="568" y="443"/>
                  </a:lnTo>
                  <a:lnTo>
                    <a:pt x="564" y="459"/>
                  </a:lnTo>
                  <a:lnTo>
                    <a:pt x="559" y="474"/>
                  </a:lnTo>
                  <a:lnTo>
                    <a:pt x="553" y="491"/>
                  </a:lnTo>
                  <a:lnTo>
                    <a:pt x="549" y="508"/>
                  </a:lnTo>
                  <a:lnTo>
                    <a:pt x="543" y="528"/>
                  </a:lnTo>
                  <a:lnTo>
                    <a:pt x="540" y="549"/>
                  </a:lnTo>
                  <a:lnTo>
                    <a:pt x="536" y="570"/>
                  </a:lnTo>
                  <a:lnTo>
                    <a:pt x="532" y="593"/>
                  </a:lnTo>
                  <a:lnTo>
                    <a:pt x="528" y="618"/>
                  </a:lnTo>
                  <a:lnTo>
                    <a:pt x="524" y="643"/>
                  </a:lnTo>
                  <a:lnTo>
                    <a:pt x="520" y="670"/>
                  </a:lnTo>
                  <a:lnTo>
                    <a:pt x="516" y="698"/>
                  </a:lnTo>
                  <a:lnTo>
                    <a:pt x="515" y="727"/>
                  </a:lnTo>
                  <a:lnTo>
                    <a:pt x="511" y="758"/>
                  </a:lnTo>
                  <a:lnTo>
                    <a:pt x="509" y="791"/>
                  </a:lnTo>
                  <a:lnTo>
                    <a:pt x="507" y="825"/>
                  </a:lnTo>
                  <a:lnTo>
                    <a:pt x="503" y="862"/>
                  </a:lnTo>
                  <a:lnTo>
                    <a:pt x="499" y="898"/>
                  </a:lnTo>
                  <a:lnTo>
                    <a:pt x="497" y="938"/>
                  </a:lnTo>
                  <a:lnTo>
                    <a:pt x="493" y="981"/>
                  </a:lnTo>
                  <a:lnTo>
                    <a:pt x="492" y="1023"/>
                  </a:lnTo>
                  <a:lnTo>
                    <a:pt x="490" y="1069"/>
                  </a:lnTo>
                  <a:lnTo>
                    <a:pt x="486" y="1115"/>
                  </a:lnTo>
                  <a:lnTo>
                    <a:pt x="484" y="1165"/>
                  </a:lnTo>
                  <a:lnTo>
                    <a:pt x="482" y="1215"/>
                  </a:lnTo>
                  <a:lnTo>
                    <a:pt x="480" y="1267"/>
                  </a:lnTo>
                  <a:lnTo>
                    <a:pt x="478" y="1322"/>
                  </a:lnTo>
                  <a:lnTo>
                    <a:pt x="476" y="1378"/>
                  </a:lnTo>
                  <a:lnTo>
                    <a:pt x="474" y="1436"/>
                  </a:lnTo>
                  <a:lnTo>
                    <a:pt x="472" y="1497"/>
                  </a:lnTo>
                  <a:lnTo>
                    <a:pt x="470" y="1558"/>
                  </a:lnTo>
                  <a:lnTo>
                    <a:pt x="469" y="1622"/>
                  </a:lnTo>
                  <a:lnTo>
                    <a:pt x="467" y="1687"/>
                  </a:lnTo>
                  <a:lnTo>
                    <a:pt x="465" y="1754"/>
                  </a:lnTo>
                  <a:lnTo>
                    <a:pt x="465" y="1823"/>
                  </a:lnTo>
                  <a:lnTo>
                    <a:pt x="463" y="1894"/>
                  </a:lnTo>
                  <a:lnTo>
                    <a:pt x="461" y="1967"/>
                  </a:lnTo>
                  <a:lnTo>
                    <a:pt x="461" y="2042"/>
                  </a:lnTo>
                  <a:lnTo>
                    <a:pt x="459" y="2119"/>
                  </a:lnTo>
                  <a:lnTo>
                    <a:pt x="459" y="2196"/>
                  </a:lnTo>
                  <a:lnTo>
                    <a:pt x="457" y="2276"/>
                  </a:lnTo>
                  <a:lnTo>
                    <a:pt x="457" y="2359"/>
                  </a:lnTo>
                  <a:lnTo>
                    <a:pt x="457" y="2441"/>
                  </a:lnTo>
                  <a:lnTo>
                    <a:pt x="455" y="2528"/>
                  </a:lnTo>
                  <a:lnTo>
                    <a:pt x="455" y="2616"/>
                  </a:lnTo>
                  <a:lnTo>
                    <a:pt x="455" y="2704"/>
                  </a:lnTo>
                  <a:lnTo>
                    <a:pt x="455" y="2797"/>
                  </a:lnTo>
                  <a:lnTo>
                    <a:pt x="455" y="2889"/>
                  </a:lnTo>
                  <a:lnTo>
                    <a:pt x="455" y="2958"/>
                  </a:lnTo>
                  <a:lnTo>
                    <a:pt x="457" y="3027"/>
                  </a:lnTo>
                  <a:lnTo>
                    <a:pt x="457" y="3098"/>
                  </a:lnTo>
                  <a:lnTo>
                    <a:pt x="459" y="3169"/>
                  </a:lnTo>
                  <a:lnTo>
                    <a:pt x="461" y="3242"/>
                  </a:lnTo>
                  <a:lnTo>
                    <a:pt x="463" y="3313"/>
                  </a:lnTo>
                  <a:lnTo>
                    <a:pt x="465" y="3388"/>
                  </a:lnTo>
                  <a:lnTo>
                    <a:pt x="467" y="3461"/>
                  </a:lnTo>
                  <a:lnTo>
                    <a:pt x="469" y="3492"/>
                  </a:lnTo>
                  <a:lnTo>
                    <a:pt x="470" y="3522"/>
                  </a:lnTo>
                  <a:lnTo>
                    <a:pt x="472" y="3553"/>
                  </a:lnTo>
                  <a:lnTo>
                    <a:pt x="474" y="3582"/>
                  </a:lnTo>
                  <a:lnTo>
                    <a:pt x="476" y="3611"/>
                  </a:lnTo>
                  <a:lnTo>
                    <a:pt x="476" y="3637"/>
                  </a:lnTo>
                  <a:lnTo>
                    <a:pt x="478" y="3664"/>
                  </a:lnTo>
                  <a:lnTo>
                    <a:pt x="480" y="3691"/>
                  </a:lnTo>
                  <a:lnTo>
                    <a:pt x="480" y="3716"/>
                  </a:lnTo>
                  <a:lnTo>
                    <a:pt x="482" y="3741"/>
                  </a:lnTo>
                  <a:lnTo>
                    <a:pt x="482" y="3764"/>
                  </a:lnTo>
                  <a:lnTo>
                    <a:pt x="482" y="3787"/>
                  </a:lnTo>
                  <a:lnTo>
                    <a:pt x="482" y="3808"/>
                  </a:lnTo>
                  <a:lnTo>
                    <a:pt x="484" y="3829"/>
                  </a:lnTo>
                  <a:lnTo>
                    <a:pt x="484" y="3851"/>
                  </a:lnTo>
                  <a:lnTo>
                    <a:pt x="484" y="3870"/>
                  </a:lnTo>
                  <a:lnTo>
                    <a:pt x="484" y="3906"/>
                  </a:lnTo>
                  <a:lnTo>
                    <a:pt x="482" y="3941"/>
                  </a:lnTo>
                  <a:lnTo>
                    <a:pt x="480" y="3975"/>
                  </a:lnTo>
                  <a:lnTo>
                    <a:pt x="476" y="4010"/>
                  </a:lnTo>
                  <a:lnTo>
                    <a:pt x="472" y="4044"/>
                  </a:lnTo>
                  <a:lnTo>
                    <a:pt x="469" y="4079"/>
                  </a:lnTo>
                  <a:lnTo>
                    <a:pt x="463" y="4113"/>
                  </a:lnTo>
                  <a:lnTo>
                    <a:pt x="457" y="4146"/>
                  </a:lnTo>
                  <a:lnTo>
                    <a:pt x="451" y="4179"/>
                  </a:lnTo>
                  <a:lnTo>
                    <a:pt x="444" y="4213"/>
                  </a:lnTo>
                  <a:lnTo>
                    <a:pt x="434" y="4246"/>
                  </a:lnTo>
                  <a:lnTo>
                    <a:pt x="426" y="4279"/>
                  </a:lnTo>
                  <a:lnTo>
                    <a:pt x="415" y="4311"/>
                  </a:lnTo>
                  <a:lnTo>
                    <a:pt x="405" y="4344"/>
                  </a:lnTo>
                  <a:lnTo>
                    <a:pt x="394" y="4376"/>
                  </a:lnTo>
                  <a:lnTo>
                    <a:pt x="382" y="4407"/>
                  </a:lnTo>
                  <a:lnTo>
                    <a:pt x="371" y="4428"/>
                  </a:lnTo>
                  <a:lnTo>
                    <a:pt x="359" y="4449"/>
                  </a:lnTo>
                  <a:lnTo>
                    <a:pt x="348" y="4467"/>
                  </a:lnTo>
                  <a:lnTo>
                    <a:pt x="336" y="4484"/>
                  </a:lnTo>
                  <a:lnTo>
                    <a:pt x="326" y="4499"/>
                  </a:lnTo>
                  <a:lnTo>
                    <a:pt x="315" y="4513"/>
                  </a:lnTo>
                  <a:lnTo>
                    <a:pt x="305" y="4526"/>
                  </a:lnTo>
                  <a:lnTo>
                    <a:pt x="296" y="4536"/>
                  </a:lnTo>
                  <a:lnTo>
                    <a:pt x="286" y="4547"/>
                  </a:lnTo>
                  <a:lnTo>
                    <a:pt x="277" y="4555"/>
                  </a:lnTo>
                  <a:lnTo>
                    <a:pt x="267" y="4563"/>
                  </a:lnTo>
                  <a:lnTo>
                    <a:pt x="257" y="4568"/>
                  </a:lnTo>
                  <a:lnTo>
                    <a:pt x="248" y="4572"/>
                  </a:lnTo>
                  <a:lnTo>
                    <a:pt x="240" y="4576"/>
                  </a:lnTo>
                  <a:lnTo>
                    <a:pt x="230" y="4578"/>
                  </a:lnTo>
                  <a:lnTo>
                    <a:pt x="223" y="4578"/>
                  </a:lnTo>
                  <a:lnTo>
                    <a:pt x="215" y="4578"/>
                  </a:lnTo>
                  <a:lnTo>
                    <a:pt x="209" y="4574"/>
                  </a:lnTo>
                  <a:lnTo>
                    <a:pt x="202" y="4570"/>
                  </a:lnTo>
                  <a:lnTo>
                    <a:pt x="194" y="4565"/>
                  </a:lnTo>
                  <a:lnTo>
                    <a:pt x="186" y="4557"/>
                  </a:lnTo>
                  <a:lnTo>
                    <a:pt x="179" y="4545"/>
                  </a:lnTo>
                  <a:lnTo>
                    <a:pt x="171" y="4534"/>
                  </a:lnTo>
                  <a:lnTo>
                    <a:pt x="161" y="4520"/>
                  </a:lnTo>
                  <a:lnTo>
                    <a:pt x="154" y="4505"/>
                  </a:lnTo>
                  <a:lnTo>
                    <a:pt x="144" y="4490"/>
                  </a:lnTo>
                  <a:lnTo>
                    <a:pt x="134" y="4471"/>
                  </a:lnTo>
                  <a:lnTo>
                    <a:pt x="125" y="4449"/>
                  </a:lnTo>
                  <a:lnTo>
                    <a:pt x="115" y="4426"/>
                  </a:lnTo>
                  <a:lnTo>
                    <a:pt x="111" y="4415"/>
                  </a:lnTo>
                  <a:lnTo>
                    <a:pt x="106" y="4401"/>
                  </a:lnTo>
                  <a:lnTo>
                    <a:pt x="102" y="4388"/>
                  </a:lnTo>
                  <a:lnTo>
                    <a:pt x="96" y="4375"/>
                  </a:lnTo>
                  <a:lnTo>
                    <a:pt x="90" y="4361"/>
                  </a:lnTo>
                  <a:lnTo>
                    <a:pt x="86" y="4346"/>
                  </a:lnTo>
                  <a:lnTo>
                    <a:pt x="77" y="4313"/>
                  </a:lnTo>
                  <a:lnTo>
                    <a:pt x="67" y="4282"/>
                  </a:lnTo>
                  <a:lnTo>
                    <a:pt x="60" y="4252"/>
                  </a:lnTo>
                  <a:lnTo>
                    <a:pt x="52" y="4221"/>
                  </a:lnTo>
                  <a:lnTo>
                    <a:pt x="44" y="4192"/>
                  </a:lnTo>
                  <a:lnTo>
                    <a:pt x="39" y="4165"/>
                  </a:lnTo>
                  <a:lnTo>
                    <a:pt x="33" y="4137"/>
                  </a:lnTo>
                  <a:lnTo>
                    <a:pt x="27" y="4112"/>
                  </a:lnTo>
                  <a:lnTo>
                    <a:pt x="21" y="4087"/>
                  </a:lnTo>
                  <a:lnTo>
                    <a:pt x="17" y="4062"/>
                  </a:lnTo>
                  <a:lnTo>
                    <a:pt x="14" y="4039"/>
                  </a:lnTo>
                  <a:lnTo>
                    <a:pt x="10" y="4018"/>
                  </a:lnTo>
                  <a:lnTo>
                    <a:pt x="6" y="3996"/>
                  </a:lnTo>
                  <a:lnTo>
                    <a:pt x="4" y="3975"/>
                  </a:lnTo>
                  <a:lnTo>
                    <a:pt x="2" y="3956"/>
                  </a:lnTo>
                  <a:lnTo>
                    <a:pt x="0" y="3939"/>
                  </a:lnTo>
                  <a:lnTo>
                    <a:pt x="0" y="3929"/>
                  </a:lnTo>
                  <a:lnTo>
                    <a:pt x="2" y="3918"/>
                  </a:lnTo>
                  <a:lnTo>
                    <a:pt x="2" y="3908"/>
                  </a:lnTo>
                  <a:lnTo>
                    <a:pt x="4" y="3897"/>
                  </a:lnTo>
                  <a:lnTo>
                    <a:pt x="6" y="3883"/>
                  </a:lnTo>
                  <a:lnTo>
                    <a:pt x="8" y="3870"/>
                  </a:lnTo>
                  <a:lnTo>
                    <a:pt x="12" y="3856"/>
                  </a:lnTo>
                  <a:lnTo>
                    <a:pt x="14" y="3841"/>
                  </a:lnTo>
                  <a:lnTo>
                    <a:pt x="17" y="3826"/>
                  </a:lnTo>
                  <a:lnTo>
                    <a:pt x="23" y="3808"/>
                  </a:lnTo>
                  <a:lnTo>
                    <a:pt x="27" y="3791"/>
                  </a:lnTo>
                  <a:lnTo>
                    <a:pt x="33" y="3774"/>
                  </a:lnTo>
                  <a:lnTo>
                    <a:pt x="39" y="3755"/>
                  </a:lnTo>
                  <a:lnTo>
                    <a:pt x="44" y="3735"/>
                  </a:lnTo>
                  <a:lnTo>
                    <a:pt x="50" y="3714"/>
                  </a:lnTo>
                  <a:lnTo>
                    <a:pt x="58" y="3693"/>
                  </a:lnTo>
                  <a:lnTo>
                    <a:pt x="58" y="3682"/>
                  </a:lnTo>
                  <a:lnTo>
                    <a:pt x="60" y="3668"/>
                  </a:lnTo>
                  <a:lnTo>
                    <a:pt x="62" y="3655"/>
                  </a:lnTo>
                  <a:lnTo>
                    <a:pt x="63" y="3641"/>
                  </a:lnTo>
                  <a:lnTo>
                    <a:pt x="65" y="3626"/>
                  </a:lnTo>
                  <a:lnTo>
                    <a:pt x="69" y="3611"/>
                  </a:lnTo>
                  <a:lnTo>
                    <a:pt x="71" y="3595"/>
                  </a:lnTo>
                  <a:lnTo>
                    <a:pt x="73" y="3578"/>
                  </a:lnTo>
                  <a:lnTo>
                    <a:pt x="77" y="3561"/>
                  </a:lnTo>
                  <a:lnTo>
                    <a:pt x="81" y="3543"/>
                  </a:lnTo>
                  <a:lnTo>
                    <a:pt x="85" y="3522"/>
                  </a:lnTo>
                  <a:lnTo>
                    <a:pt x="86" y="3503"/>
                  </a:lnTo>
                  <a:lnTo>
                    <a:pt x="90" y="3482"/>
                  </a:lnTo>
                  <a:lnTo>
                    <a:pt x="94" y="3461"/>
                  </a:lnTo>
                  <a:lnTo>
                    <a:pt x="98" y="3438"/>
                  </a:lnTo>
                  <a:lnTo>
                    <a:pt x="104" y="3413"/>
                  </a:lnTo>
                  <a:lnTo>
                    <a:pt x="108" y="3371"/>
                  </a:lnTo>
                  <a:lnTo>
                    <a:pt x="111" y="3326"/>
                  </a:lnTo>
                  <a:lnTo>
                    <a:pt x="115" y="3280"/>
                  </a:lnTo>
                  <a:lnTo>
                    <a:pt x="119" y="3230"/>
                  </a:lnTo>
                  <a:lnTo>
                    <a:pt x="123" y="3181"/>
                  </a:lnTo>
                  <a:lnTo>
                    <a:pt x="125" y="3127"/>
                  </a:lnTo>
                  <a:lnTo>
                    <a:pt x="129" y="3073"/>
                  </a:lnTo>
                  <a:lnTo>
                    <a:pt x="133" y="3015"/>
                  </a:lnTo>
                  <a:lnTo>
                    <a:pt x="134" y="2958"/>
                  </a:lnTo>
                  <a:lnTo>
                    <a:pt x="138" y="2896"/>
                  </a:lnTo>
                  <a:lnTo>
                    <a:pt x="142" y="2833"/>
                  </a:lnTo>
                  <a:lnTo>
                    <a:pt x="144" y="2770"/>
                  </a:lnTo>
                  <a:lnTo>
                    <a:pt x="146" y="2703"/>
                  </a:lnTo>
                  <a:lnTo>
                    <a:pt x="150" y="2633"/>
                  </a:lnTo>
                  <a:lnTo>
                    <a:pt x="152" y="2562"/>
                  </a:lnTo>
                  <a:lnTo>
                    <a:pt x="154" y="2489"/>
                  </a:lnTo>
                  <a:lnTo>
                    <a:pt x="156" y="2415"/>
                  </a:lnTo>
                  <a:lnTo>
                    <a:pt x="158" y="2338"/>
                  </a:lnTo>
                  <a:lnTo>
                    <a:pt x="159" y="2259"/>
                  </a:lnTo>
                  <a:lnTo>
                    <a:pt x="161" y="2179"/>
                  </a:lnTo>
                  <a:lnTo>
                    <a:pt x="163" y="2094"/>
                  </a:lnTo>
                  <a:lnTo>
                    <a:pt x="163" y="2010"/>
                  </a:lnTo>
                  <a:lnTo>
                    <a:pt x="165" y="1923"/>
                  </a:lnTo>
                  <a:lnTo>
                    <a:pt x="167" y="1833"/>
                  </a:lnTo>
                  <a:lnTo>
                    <a:pt x="167" y="1743"/>
                  </a:lnTo>
                  <a:lnTo>
                    <a:pt x="169" y="1649"/>
                  </a:lnTo>
                  <a:lnTo>
                    <a:pt x="169" y="1555"/>
                  </a:lnTo>
                  <a:lnTo>
                    <a:pt x="169" y="1457"/>
                  </a:lnTo>
                  <a:lnTo>
                    <a:pt x="171" y="1359"/>
                  </a:lnTo>
                  <a:lnTo>
                    <a:pt x="171" y="1257"/>
                  </a:lnTo>
                  <a:lnTo>
                    <a:pt x="171" y="1153"/>
                  </a:lnTo>
                  <a:lnTo>
                    <a:pt x="171" y="1050"/>
                  </a:lnTo>
                  <a:lnTo>
                    <a:pt x="171" y="1021"/>
                  </a:lnTo>
                  <a:lnTo>
                    <a:pt x="171" y="992"/>
                  </a:lnTo>
                  <a:lnTo>
                    <a:pt x="171" y="963"/>
                  </a:lnTo>
                  <a:lnTo>
                    <a:pt x="171" y="937"/>
                  </a:lnTo>
                  <a:lnTo>
                    <a:pt x="171" y="910"/>
                  </a:lnTo>
                  <a:lnTo>
                    <a:pt x="171" y="885"/>
                  </a:lnTo>
                  <a:lnTo>
                    <a:pt x="171" y="858"/>
                  </a:lnTo>
                  <a:lnTo>
                    <a:pt x="169" y="833"/>
                  </a:lnTo>
                  <a:lnTo>
                    <a:pt x="169" y="810"/>
                  </a:lnTo>
                  <a:lnTo>
                    <a:pt x="169" y="785"/>
                  </a:lnTo>
                  <a:lnTo>
                    <a:pt x="169" y="762"/>
                  </a:lnTo>
                  <a:lnTo>
                    <a:pt x="169" y="741"/>
                  </a:lnTo>
                  <a:lnTo>
                    <a:pt x="167" y="718"/>
                  </a:lnTo>
                  <a:lnTo>
                    <a:pt x="167" y="697"/>
                  </a:lnTo>
                  <a:lnTo>
                    <a:pt x="167" y="677"/>
                  </a:lnTo>
                  <a:lnTo>
                    <a:pt x="165" y="656"/>
                  </a:lnTo>
                  <a:lnTo>
                    <a:pt x="165" y="637"/>
                  </a:lnTo>
                  <a:lnTo>
                    <a:pt x="165" y="618"/>
                  </a:lnTo>
                  <a:lnTo>
                    <a:pt x="163" y="601"/>
                  </a:lnTo>
                  <a:lnTo>
                    <a:pt x="163" y="583"/>
                  </a:lnTo>
                  <a:lnTo>
                    <a:pt x="161" y="566"/>
                  </a:lnTo>
                  <a:lnTo>
                    <a:pt x="161" y="551"/>
                  </a:lnTo>
                  <a:lnTo>
                    <a:pt x="159" y="535"/>
                  </a:lnTo>
                  <a:lnTo>
                    <a:pt x="159" y="520"/>
                  </a:lnTo>
                  <a:lnTo>
                    <a:pt x="158" y="505"/>
                  </a:lnTo>
                  <a:lnTo>
                    <a:pt x="158" y="491"/>
                  </a:lnTo>
                  <a:lnTo>
                    <a:pt x="156" y="478"/>
                  </a:lnTo>
                  <a:lnTo>
                    <a:pt x="154" y="466"/>
                  </a:lnTo>
                  <a:lnTo>
                    <a:pt x="154" y="455"/>
                  </a:lnTo>
                  <a:lnTo>
                    <a:pt x="152" y="443"/>
                  </a:lnTo>
                  <a:lnTo>
                    <a:pt x="150" y="432"/>
                  </a:lnTo>
                  <a:lnTo>
                    <a:pt x="148" y="422"/>
                  </a:lnTo>
                  <a:lnTo>
                    <a:pt x="146" y="403"/>
                  </a:lnTo>
                  <a:lnTo>
                    <a:pt x="142" y="386"/>
                  </a:lnTo>
                  <a:lnTo>
                    <a:pt x="138" y="368"/>
                  </a:lnTo>
                  <a:lnTo>
                    <a:pt x="134" y="351"/>
                  </a:lnTo>
                  <a:lnTo>
                    <a:pt x="131" y="336"/>
                  </a:lnTo>
                  <a:lnTo>
                    <a:pt x="127" y="318"/>
                  </a:lnTo>
                  <a:lnTo>
                    <a:pt x="123" y="305"/>
                  </a:lnTo>
                  <a:lnTo>
                    <a:pt x="119" y="290"/>
                  </a:lnTo>
                  <a:lnTo>
                    <a:pt x="113" y="276"/>
                  </a:lnTo>
                  <a:lnTo>
                    <a:pt x="110" y="263"/>
                  </a:lnTo>
                  <a:lnTo>
                    <a:pt x="106" y="251"/>
                  </a:lnTo>
                  <a:lnTo>
                    <a:pt x="100" y="240"/>
                  </a:lnTo>
                  <a:lnTo>
                    <a:pt x="96" y="228"/>
                  </a:lnTo>
                  <a:lnTo>
                    <a:pt x="90" y="217"/>
                  </a:lnTo>
                  <a:lnTo>
                    <a:pt x="85" y="207"/>
                  </a:lnTo>
                  <a:lnTo>
                    <a:pt x="81" y="197"/>
                  </a:lnTo>
                  <a:lnTo>
                    <a:pt x="73" y="190"/>
                  </a:lnTo>
                  <a:lnTo>
                    <a:pt x="67" y="182"/>
                  </a:lnTo>
                  <a:lnTo>
                    <a:pt x="60" y="174"/>
                  </a:lnTo>
                  <a:lnTo>
                    <a:pt x="54" y="167"/>
                  </a:lnTo>
                  <a:lnTo>
                    <a:pt x="50" y="159"/>
                  </a:lnTo>
                  <a:lnTo>
                    <a:pt x="44" y="151"/>
                  </a:lnTo>
                  <a:lnTo>
                    <a:pt x="40" y="144"/>
                  </a:lnTo>
                  <a:lnTo>
                    <a:pt x="37" y="136"/>
                  </a:lnTo>
                  <a:lnTo>
                    <a:pt x="31" y="121"/>
                  </a:lnTo>
                  <a:lnTo>
                    <a:pt x="27" y="105"/>
                  </a:lnTo>
                  <a:lnTo>
                    <a:pt x="23" y="90"/>
                  </a:lnTo>
                  <a:lnTo>
                    <a:pt x="23" y="75"/>
                  </a:lnTo>
                  <a:lnTo>
                    <a:pt x="23" y="67"/>
                  </a:lnTo>
                  <a:lnTo>
                    <a:pt x="25" y="57"/>
                  </a:lnTo>
                  <a:lnTo>
                    <a:pt x="29" y="50"/>
                  </a:lnTo>
                  <a:lnTo>
                    <a:pt x="31" y="44"/>
                  </a:lnTo>
                  <a:lnTo>
                    <a:pt x="37" y="36"/>
                  </a:lnTo>
                  <a:lnTo>
                    <a:pt x="42" y="30"/>
                  </a:lnTo>
                  <a:lnTo>
                    <a:pt x="48" y="25"/>
                  </a:lnTo>
                  <a:lnTo>
                    <a:pt x="56" y="19"/>
                  </a:lnTo>
                  <a:lnTo>
                    <a:pt x="65" y="15"/>
                  </a:lnTo>
                  <a:lnTo>
                    <a:pt x="75" y="11"/>
                  </a:lnTo>
                  <a:lnTo>
                    <a:pt x="86" y="7"/>
                  </a:lnTo>
                  <a:lnTo>
                    <a:pt x="98" y="5"/>
                  </a:lnTo>
                  <a:lnTo>
                    <a:pt x="110" y="4"/>
                  </a:lnTo>
                  <a:lnTo>
                    <a:pt x="123" y="2"/>
                  </a:lnTo>
                  <a:lnTo>
                    <a:pt x="138" y="0"/>
                  </a:lnTo>
                  <a:lnTo>
                    <a:pt x="154" y="0"/>
                  </a:lnTo>
                  <a:lnTo>
                    <a:pt x="15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6"/>
            <p:cNvSpPr>
              <a:spLocks/>
            </p:cNvSpPr>
            <p:nvPr/>
          </p:nvSpPr>
          <p:spPr bwMode="auto">
            <a:xfrm>
              <a:off x="3200400" y="1486155"/>
              <a:ext cx="533400" cy="647445"/>
            </a:xfrm>
            <a:custGeom>
              <a:avLst/>
              <a:gdLst/>
              <a:ahLst/>
              <a:cxnLst>
                <a:cxn ang="0">
                  <a:pos x="1384" y="4"/>
                </a:cxn>
                <a:cxn ang="0">
                  <a:pos x="1405" y="18"/>
                </a:cxn>
                <a:cxn ang="0">
                  <a:pos x="1424" y="46"/>
                </a:cxn>
                <a:cxn ang="0">
                  <a:pos x="1443" y="85"/>
                </a:cxn>
                <a:cxn ang="0">
                  <a:pos x="1461" y="137"/>
                </a:cxn>
                <a:cxn ang="0">
                  <a:pos x="1480" y="206"/>
                </a:cxn>
                <a:cxn ang="0">
                  <a:pos x="1505" y="286"/>
                </a:cxn>
                <a:cxn ang="0">
                  <a:pos x="1524" y="357"/>
                </a:cxn>
                <a:cxn ang="0">
                  <a:pos x="1537" y="417"/>
                </a:cxn>
                <a:cxn ang="0">
                  <a:pos x="1547" y="469"/>
                </a:cxn>
                <a:cxn ang="0">
                  <a:pos x="1551" y="511"/>
                </a:cxn>
                <a:cxn ang="0">
                  <a:pos x="1539" y="561"/>
                </a:cxn>
                <a:cxn ang="0">
                  <a:pos x="1520" y="601"/>
                </a:cxn>
                <a:cxn ang="0">
                  <a:pos x="1495" y="645"/>
                </a:cxn>
                <a:cxn ang="0">
                  <a:pos x="1463" y="705"/>
                </a:cxn>
                <a:cxn ang="0">
                  <a:pos x="1430" y="768"/>
                </a:cxn>
                <a:cxn ang="0">
                  <a:pos x="1374" y="891"/>
                </a:cxn>
                <a:cxn ang="0">
                  <a:pos x="1305" y="1039"/>
                </a:cxn>
                <a:cxn ang="0">
                  <a:pos x="1232" y="1179"/>
                </a:cxn>
                <a:cxn ang="0">
                  <a:pos x="1159" y="1315"/>
                </a:cxn>
                <a:cxn ang="0">
                  <a:pos x="1033" y="1534"/>
                </a:cxn>
                <a:cxn ang="0">
                  <a:pos x="956" y="1655"/>
                </a:cxn>
                <a:cxn ang="0">
                  <a:pos x="873" y="1770"/>
                </a:cxn>
                <a:cxn ang="0">
                  <a:pos x="787" y="1876"/>
                </a:cxn>
                <a:cxn ang="0">
                  <a:pos x="697" y="1976"/>
                </a:cxn>
                <a:cxn ang="0">
                  <a:pos x="604" y="2068"/>
                </a:cxn>
                <a:cxn ang="0">
                  <a:pos x="516" y="2147"/>
                </a:cxn>
                <a:cxn ang="0">
                  <a:pos x="426" y="2214"/>
                </a:cxn>
                <a:cxn ang="0">
                  <a:pos x="332" y="2277"/>
                </a:cxn>
                <a:cxn ang="0">
                  <a:pos x="230" y="2337"/>
                </a:cxn>
                <a:cxn ang="0">
                  <a:pos x="123" y="2390"/>
                </a:cxn>
                <a:cxn ang="0">
                  <a:pos x="38" y="2425"/>
                </a:cxn>
                <a:cxn ang="0">
                  <a:pos x="11" y="2419"/>
                </a:cxn>
                <a:cxn ang="0">
                  <a:pos x="0" y="2406"/>
                </a:cxn>
                <a:cxn ang="0">
                  <a:pos x="0" y="2390"/>
                </a:cxn>
                <a:cxn ang="0">
                  <a:pos x="6" y="2375"/>
                </a:cxn>
                <a:cxn ang="0">
                  <a:pos x="15" y="2358"/>
                </a:cxn>
                <a:cxn ang="0">
                  <a:pos x="48" y="2317"/>
                </a:cxn>
                <a:cxn ang="0">
                  <a:pos x="173" y="2170"/>
                </a:cxn>
                <a:cxn ang="0">
                  <a:pos x="324" y="1983"/>
                </a:cxn>
                <a:cxn ang="0">
                  <a:pos x="460" y="1811"/>
                </a:cxn>
                <a:cxn ang="0">
                  <a:pos x="522" y="1728"/>
                </a:cxn>
                <a:cxn ang="0">
                  <a:pos x="579" y="1651"/>
                </a:cxn>
                <a:cxn ang="0">
                  <a:pos x="633" y="1574"/>
                </a:cxn>
                <a:cxn ang="0">
                  <a:pos x="681" y="1503"/>
                </a:cxn>
                <a:cxn ang="0">
                  <a:pos x="725" y="1434"/>
                </a:cxn>
                <a:cxn ang="0">
                  <a:pos x="791" y="1315"/>
                </a:cxn>
                <a:cxn ang="0">
                  <a:pos x="873" y="1158"/>
                </a:cxn>
                <a:cxn ang="0">
                  <a:pos x="960" y="987"/>
                </a:cxn>
                <a:cxn ang="0">
                  <a:pos x="1050" y="799"/>
                </a:cxn>
                <a:cxn ang="0">
                  <a:pos x="1142" y="595"/>
                </a:cxn>
                <a:cxn ang="0">
                  <a:pos x="1219" y="409"/>
                </a:cxn>
                <a:cxn ang="0">
                  <a:pos x="1257" y="283"/>
                </a:cxn>
                <a:cxn ang="0">
                  <a:pos x="1288" y="152"/>
                </a:cxn>
                <a:cxn ang="0">
                  <a:pos x="1301" y="83"/>
                </a:cxn>
                <a:cxn ang="0">
                  <a:pos x="1313" y="50"/>
                </a:cxn>
                <a:cxn ang="0">
                  <a:pos x="1324" y="27"/>
                </a:cxn>
                <a:cxn ang="0">
                  <a:pos x="1340" y="10"/>
                </a:cxn>
                <a:cxn ang="0">
                  <a:pos x="1357" y="2"/>
                </a:cxn>
                <a:cxn ang="0">
                  <a:pos x="1368" y="0"/>
                </a:cxn>
              </a:cxnLst>
              <a:rect l="0" t="0" r="r" b="b"/>
              <a:pathLst>
                <a:path w="1551" h="2427">
                  <a:moveTo>
                    <a:pt x="1368" y="0"/>
                  </a:moveTo>
                  <a:lnTo>
                    <a:pt x="1376" y="0"/>
                  </a:lnTo>
                  <a:lnTo>
                    <a:pt x="1384" y="4"/>
                  </a:lnTo>
                  <a:lnTo>
                    <a:pt x="1390" y="6"/>
                  </a:lnTo>
                  <a:lnTo>
                    <a:pt x="1397" y="12"/>
                  </a:lnTo>
                  <a:lnTo>
                    <a:pt x="1405" y="18"/>
                  </a:lnTo>
                  <a:lnTo>
                    <a:pt x="1411" y="25"/>
                  </a:lnTo>
                  <a:lnTo>
                    <a:pt x="1418" y="35"/>
                  </a:lnTo>
                  <a:lnTo>
                    <a:pt x="1424" y="46"/>
                  </a:lnTo>
                  <a:lnTo>
                    <a:pt x="1430" y="58"/>
                  </a:lnTo>
                  <a:lnTo>
                    <a:pt x="1438" y="71"/>
                  </a:lnTo>
                  <a:lnTo>
                    <a:pt x="1443" y="85"/>
                  </a:lnTo>
                  <a:lnTo>
                    <a:pt x="1449" y="100"/>
                  </a:lnTo>
                  <a:lnTo>
                    <a:pt x="1455" y="117"/>
                  </a:lnTo>
                  <a:lnTo>
                    <a:pt x="1461" y="137"/>
                  </a:lnTo>
                  <a:lnTo>
                    <a:pt x="1466" y="156"/>
                  </a:lnTo>
                  <a:lnTo>
                    <a:pt x="1470" y="177"/>
                  </a:lnTo>
                  <a:lnTo>
                    <a:pt x="1480" y="206"/>
                  </a:lnTo>
                  <a:lnTo>
                    <a:pt x="1489" y="235"/>
                  </a:lnTo>
                  <a:lnTo>
                    <a:pt x="1497" y="261"/>
                  </a:lnTo>
                  <a:lnTo>
                    <a:pt x="1505" y="286"/>
                  </a:lnTo>
                  <a:lnTo>
                    <a:pt x="1511" y="311"/>
                  </a:lnTo>
                  <a:lnTo>
                    <a:pt x="1518" y="334"/>
                  </a:lnTo>
                  <a:lnTo>
                    <a:pt x="1524" y="357"/>
                  </a:lnTo>
                  <a:lnTo>
                    <a:pt x="1530" y="379"/>
                  </a:lnTo>
                  <a:lnTo>
                    <a:pt x="1534" y="398"/>
                  </a:lnTo>
                  <a:lnTo>
                    <a:pt x="1537" y="417"/>
                  </a:lnTo>
                  <a:lnTo>
                    <a:pt x="1541" y="436"/>
                  </a:lnTo>
                  <a:lnTo>
                    <a:pt x="1545" y="453"/>
                  </a:lnTo>
                  <a:lnTo>
                    <a:pt x="1547" y="469"/>
                  </a:lnTo>
                  <a:lnTo>
                    <a:pt x="1549" y="484"/>
                  </a:lnTo>
                  <a:lnTo>
                    <a:pt x="1551" y="498"/>
                  </a:lnTo>
                  <a:lnTo>
                    <a:pt x="1551" y="511"/>
                  </a:lnTo>
                  <a:lnTo>
                    <a:pt x="1547" y="528"/>
                  </a:lnTo>
                  <a:lnTo>
                    <a:pt x="1543" y="546"/>
                  </a:lnTo>
                  <a:lnTo>
                    <a:pt x="1539" y="561"/>
                  </a:lnTo>
                  <a:lnTo>
                    <a:pt x="1534" y="574"/>
                  </a:lnTo>
                  <a:lnTo>
                    <a:pt x="1528" y="588"/>
                  </a:lnTo>
                  <a:lnTo>
                    <a:pt x="1520" y="601"/>
                  </a:lnTo>
                  <a:lnTo>
                    <a:pt x="1512" y="615"/>
                  </a:lnTo>
                  <a:lnTo>
                    <a:pt x="1505" y="628"/>
                  </a:lnTo>
                  <a:lnTo>
                    <a:pt x="1495" y="645"/>
                  </a:lnTo>
                  <a:lnTo>
                    <a:pt x="1484" y="665"/>
                  </a:lnTo>
                  <a:lnTo>
                    <a:pt x="1472" y="684"/>
                  </a:lnTo>
                  <a:lnTo>
                    <a:pt x="1463" y="705"/>
                  </a:lnTo>
                  <a:lnTo>
                    <a:pt x="1451" y="724"/>
                  </a:lnTo>
                  <a:lnTo>
                    <a:pt x="1441" y="745"/>
                  </a:lnTo>
                  <a:lnTo>
                    <a:pt x="1430" y="768"/>
                  </a:lnTo>
                  <a:lnTo>
                    <a:pt x="1420" y="791"/>
                  </a:lnTo>
                  <a:lnTo>
                    <a:pt x="1397" y="841"/>
                  </a:lnTo>
                  <a:lnTo>
                    <a:pt x="1374" y="891"/>
                  </a:lnTo>
                  <a:lnTo>
                    <a:pt x="1351" y="941"/>
                  </a:lnTo>
                  <a:lnTo>
                    <a:pt x="1328" y="991"/>
                  </a:lnTo>
                  <a:lnTo>
                    <a:pt x="1305" y="1039"/>
                  </a:lnTo>
                  <a:lnTo>
                    <a:pt x="1280" y="1087"/>
                  </a:lnTo>
                  <a:lnTo>
                    <a:pt x="1257" y="1133"/>
                  </a:lnTo>
                  <a:lnTo>
                    <a:pt x="1232" y="1179"/>
                  </a:lnTo>
                  <a:lnTo>
                    <a:pt x="1207" y="1225"/>
                  </a:lnTo>
                  <a:lnTo>
                    <a:pt x="1184" y="1271"/>
                  </a:lnTo>
                  <a:lnTo>
                    <a:pt x="1159" y="1315"/>
                  </a:lnTo>
                  <a:lnTo>
                    <a:pt x="1134" y="1359"/>
                  </a:lnTo>
                  <a:lnTo>
                    <a:pt x="1084" y="1448"/>
                  </a:lnTo>
                  <a:lnTo>
                    <a:pt x="1033" y="1534"/>
                  </a:lnTo>
                  <a:lnTo>
                    <a:pt x="1008" y="1574"/>
                  </a:lnTo>
                  <a:lnTo>
                    <a:pt x="981" y="1617"/>
                  </a:lnTo>
                  <a:lnTo>
                    <a:pt x="956" y="1655"/>
                  </a:lnTo>
                  <a:lnTo>
                    <a:pt x="929" y="1695"/>
                  </a:lnTo>
                  <a:lnTo>
                    <a:pt x="900" y="1732"/>
                  </a:lnTo>
                  <a:lnTo>
                    <a:pt x="873" y="1770"/>
                  </a:lnTo>
                  <a:lnTo>
                    <a:pt x="844" y="1807"/>
                  </a:lnTo>
                  <a:lnTo>
                    <a:pt x="816" y="1841"/>
                  </a:lnTo>
                  <a:lnTo>
                    <a:pt x="787" y="1876"/>
                  </a:lnTo>
                  <a:lnTo>
                    <a:pt x="758" y="1910"/>
                  </a:lnTo>
                  <a:lnTo>
                    <a:pt x="727" y="1943"/>
                  </a:lnTo>
                  <a:lnTo>
                    <a:pt x="697" y="1976"/>
                  </a:lnTo>
                  <a:lnTo>
                    <a:pt x="666" y="2006"/>
                  </a:lnTo>
                  <a:lnTo>
                    <a:pt x="635" y="2039"/>
                  </a:lnTo>
                  <a:lnTo>
                    <a:pt x="604" y="2068"/>
                  </a:lnTo>
                  <a:lnTo>
                    <a:pt x="574" y="2099"/>
                  </a:lnTo>
                  <a:lnTo>
                    <a:pt x="545" y="2123"/>
                  </a:lnTo>
                  <a:lnTo>
                    <a:pt x="516" y="2147"/>
                  </a:lnTo>
                  <a:lnTo>
                    <a:pt x="487" y="2170"/>
                  </a:lnTo>
                  <a:lnTo>
                    <a:pt x="457" y="2193"/>
                  </a:lnTo>
                  <a:lnTo>
                    <a:pt x="426" y="2214"/>
                  </a:lnTo>
                  <a:lnTo>
                    <a:pt x="395" y="2237"/>
                  </a:lnTo>
                  <a:lnTo>
                    <a:pt x="363" y="2258"/>
                  </a:lnTo>
                  <a:lnTo>
                    <a:pt x="332" y="2277"/>
                  </a:lnTo>
                  <a:lnTo>
                    <a:pt x="297" y="2298"/>
                  </a:lnTo>
                  <a:lnTo>
                    <a:pt x="265" y="2317"/>
                  </a:lnTo>
                  <a:lnTo>
                    <a:pt x="230" y="2337"/>
                  </a:lnTo>
                  <a:lnTo>
                    <a:pt x="196" y="2356"/>
                  </a:lnTo>
                  <a:lnTo>
                    <a:pt x="159" y="2373"/>
                  </a:lnTo>
                  <a:lnTo>
                    <a:pt x="123" y="2390"/>
                  </a:lnTo>
                  <a:lnTo>
                    <a:pt x="88" y="2410"/>
                  </a:lnTo>
                  <a:lnTo>
                    <a:pt x="50" y="2427"/>
                  </a:lnTo>
                  <a:lnTo>
                    <a:pt x="38" y="2425"/>
                  </a:lnTo>
                  <a:lnTo>
                    <a:pt x="29" y="2425"/>
                  </a:lnTo>
                  <a:lnTo>
                    <a:pt x="19" y="2423"/>
                  </a:lnTo>
                  <a:lnTo>
                    <a:pt x="11" y="2419"/>
                  </a:lnTo>
                  <a:lnTo>
                    <a:pt x="6" y="2415"/>
                  </a:lnTo>
                  <a:lnTo>
                    <a:pt x="2" y="2411"/>
                  </a:lnTo>
                  <a:lnTo>
                    <a:pt x="0" y="2406"/>
                  </a:lnTo>
                  <a:lnTo>
                    <a:pt x="0" y="2398"/>
                  </a:lnTo>
                  <a:lnTo>
                    <a:pt x="0" y="2394"/>
                  </a:lnTo>
                  <a:lnTo>
                    <a:pt x="0" y="2390"/>
                  </a:lnTo>
                  <a:lnTo>
                    <a:pt x="2" y="2386"/>
                  </a:lnTo>
                  <a:lnTo>
                    <a:pt x="4" y="2381"/>
                  </a:lnTo>
                  <a:lnTo>
                    <a:pt x="6" y="2375"/>
                  </a:lnTo>
                  <a:lnTo>
                    <a:pt x="7" y="2369"/>
                  </a:lnTo>
                  <a:lnTo>
                    <a:pt x="11" y="2365"/>
                  </a:lnTo>
                  <a:lnTo>
                    <a:pt x="15" y="2358"/>
                  </a:lnTo>
                  <a:lnTo>
                    <a:pt x="25" y="2346"/>
                  </a:lnTo>
                  <a:lnTo>
                    <a:pt x="36" y="2333"/>
                  </a:lnTo>
                  <a:lnTo>
                    <a:pt x="48" y="2317"/>
                  </a:lnTo>
                  <a:lnTo>
                    <a:pt x="61" y="2304"/>
                  </a:lnTo>
                  <a:lnTo>
                    <a:pt x="117" y="2235"/>
                  </a:lnTo>
                  <a:lnTo>
                    <a:pt x="173" y="2170"/>
                  </a:lnTo>
                  <a:lnTo>
                    <a:pt x="224" y="2106"/>
                  </a:lnTo>
                  <a:lnTo>
                    <a:pt x="276" y="2045"/>
                  </a:lnTo>
                  <a:lnTo>
                    <a:pt x="324" y="1983"/>
                  </a:lnTo>
                  <a:lnTo>
                    <a:pt x="372" y="1924"/>
                  </a:lnTo>
                  <a:lnTo>
                    <a:pt x="418" y="1866"/>
                  </a:lnTo>
                  <a:lnTo>
                    <a:pt x="460" y="1811"/>
                  </a:lnTo>
                  <a:lnTo>
                    <a:pt x="482" y="1784"/>
                  </a:lnTo>
                  <a:lnTo>
                    <a:pt x="503" y="1755"/>
                  </a:lnTo>
                  <a:lnTo>
                    <a:pt x="522" y="1728"/>
                  </a:lnTo>
                  <a:lnTo>
                    <a:pt x="543" y="1703"/>
                  </a:lnTo>
                  <a:lnTo>
                    <a:pt x="562" y="1676"/>
                  </a:lnTo>
                  <a:lnTo>
                    <a:pt x="579" y="1651"/>
                  </a:lnTo>
                  <a:lnTo>
                    <a:pt x="599" y="1624"/>
                  </a:lnTo>
                  <a:lnTo>
                    <a:pt x="616" y="1599"/>
                  </a:lnTo>
                  <a:lnTo>
                    <a:pt x="633" y="1574"/>
                  </a:lnTo>
                  <a:lnTo>
                    <a:pt x="649" y="1551"/>
                  </a:lnTo>
                  <a:lnTo>
                    <a:pt x="666" y="1526"/>
                  </a:lnTo>
                  <a:lnTo>
                    <a:pt x="681" y="1503"/>
                  </a:lnTo>
                  <a:lnTo>
                    <a:pt x="697" y="1480"/>
                  </a:lnTo>
                  <a:lnTo>
                    <a:pt x="710" y="1455"/>
                  </a:lnTo>
                  <a:lnTo>
                    <a:pt x="725" y="1434"/>
                  </a:lnTo>
                  <a:lnTo>
                    <a:pt x="739" y="1411"/>
                  </a:lnTo>
                  <a:lnTo>
                    <a:pt x="764" y="1363"/>
                  </a:lnTo>
                  <a:lnTo>
                    <a:pt x="791" y="1315"/>
                  </a:lnTo>
                  <a:lnTo>
                    <a:pt x="818" y="1265"/>
                  </a:lnTo>
                  <a:lnTo>
                    <a:pt x="846" y="1212"/>
                  </a:lnTo>
                  <a:lnTo>
                    <a:pt x="873" y="1158"/>
                  </a:lnTo>
                  <a:lnTo>
                    <a:pt x="902" y="1102"/>
                  </a:lnTo>
                  <a:lnTo>
                    <a:pt x="931" y="1047"/>
                  </a:lnTo>
                  <a:lnTo>
                    <a:pt x="960" y="987"/>
                  </a:lnTo>
                  <a:lnTo>
                    <a:pt x="990" y="926"/>
                  </a:lnTo>
                  <a:lnTo>
                    <a:pt x="1019" y="862"/>
                  </a:lnTo>
                  <a:lnTo>
                    <a:pt x="1050" y="799"/>
                  </a:lnTo>
                  <a:lnTo>
                    <a:pt x="1081" y="734"/>
                  </a:lnTo>
                  <a:lnTo>
                    <a:pt x="1109" y="665"/>
                  </a:lnTo>
                  <a:lnTo>
                    <a:pt x="1142" y="595"/>
                  </a:lnTo>
                  <a:lnTo>
                    <a:pt x="1173" y="524"/>
                  </a:lnTo>
                  <a:lnTo>
                    <a:pt x="1203" y="450"/>
                  </a:lnTo>
                  <a:lnTo>
                    <a:pt x="1219" y="409"/>
                  </a:lnTo>
                  <a:lnTo>
                    <a:pt x="1232" y="367"/>
                  </a:lnTo>
                  <a:lnTo>
                    <a:pt x="1246" y="325"/>
                  </a:lnTo>
                  <a:lnTo>
                    <a:pt x="1257" y="283"/>
                  </a:lnTo>
                  <a:lnTo>
                    <a:pt x="1269" y="238"/>
                  </a:lnTo>
                  <a:lnTo>
                    <a:pt x="1278" y="196"/>
                  </a:lnTo>
                  <a:lnTo>
                    <a:pt x="1288" y="152"/>
                  </a:lnTo>
                  <a:lnTo>
                    <a:pt x="1296" y="110"/>
                  </a:lnTo>
                  <a:lnTo>
                    <a:pt x="1297" y="96"/>
                  </a:lnTo>
                  <a:lnTo>
                    <a:pt x="1301" y="83"/>
                  </a:lnTo>
                  <a:lnTo>
                    <a:pt x="1305" y="71"/>
                  </a:lnTo>
                  <a:lnTo>
                    <a:pt x="1309" y="60"/>
                  </a:lnTo>
                  <a:lnTo>
                    <a:pt x="1313" y="50"/>
                  </a:lnTo>
                  <a:lnTo>
                    <a:pt x="1317" y="43"/>
                  </a:lnTo>
                  <a:lnTo>
                    <a:pt x="1320" y="33"/>
                  </a:lnTo>
                  <a:lnTo>
                    <a:pt x="1324" y="27"/>
                  </a:lnTo>
                  <a:lnTo>
                    <a:pt x="1330" y="21"/>
                  </a:lnTo>
                  <a:lnTo>
                    <a:pt x="1334" y="16"/>
                  </a:lnTo>
                  <a:lnTo>
                    <a:pt x="1340" y="10"/>
                  </a:lnTo>
                  <a:lnTo>
                    <a:pt x="1345" y="6"/>
                  </a:lnTo>
                  <a:lnTo>
                    <a:pt x="1351" y="4"/>
                  </a:lnTo>
                  <a:lnTo>
                    <a:pt x="1357" y="2"/>
                  </a:lnTo>
                  <a:lnTo>
                    <a:pt x="1363" y="0"/>
                  </a:lnTo>
                  <a:lnTo>
                    <a:pt x="1368" y="0"/>
                  </a:lnTo>
                  <a:lnTo>
                    <a:pt x="136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7"/>
            <p:cNvSpPr>
              <a:spLocks/>
            </p:cNvSpPr>
            <p:nvPr/>
          </p:nvSpPr>
          <p:spPr bwMode="auto">
            <a:xfrm>
              <a:off x="3810000" y="1655753"/>
              <a:ext cx="457200" cy="249248"/>
            </a:xfrm>
            <a:custGeom>
              <a:avLst/>
              <a:gdLst/>
              <a:ahLst/>
              <a:cxnLst>
                <a:cxn ang="0">
                  <a:pos x="48" y="2"/>
                </a:cxn>
                <a:cxn ang="0">
                  <a:pos x="90" y="10"/>
                </a:cxn>
                <a:cxn ang="0">
                  <a:pos x="148" y="29"/>
                </a:cxn>
                <a:cxn ang="0">
                  <a:pos x="273" y="77"/>
                </a:cxn>
                <a:cxn ang="0">
                  <a:pos x="396" y="135"/>
                </a:cxn>
                <a:cxn ang="0">
                  <a:pos x="503" y="194"/>
                </a:cxn>
                <a:cxn ang="0">
                  <a:pos x="574" y="242"/>
                </a:cxn>
                <a:cxn ang="0">
                  <a:pos x="635" y="288"/>
                </a:cxn>
                <a:cxn ang="0">
                  <a:pos x="689" y="332"/>
                </a:cxn>
                <a:cxn ang="0">
                  <a:pos x="730" y="375"/>
                </a:cxn>
                <a:cxn ang="0">
                  <a:pos x="760" y="417"/>
                </a:cxn>
                <a:cxn ang="0">
                  <a:pos x="791" y="488"/>
                </a:cxn>
                <a:cxn ang="0">
                  <a:pos x="808" y="567"/>
                </a:cxn>
                <a:cxn ang="0">
                  <a:pos x="812" y="643"/>
                </a:cxn>
                <a:cxn ang="0">
                  <a:pos x="803" y="714"/>
                </a:cxn>
                <a:cxn ang="0">
                  <a:pos x="781" y="791"/>
                </a:cxn>
                <a:cxn ang="0">
                  <a:pos x="762" y="837"/>
                </a:cxn>
                <a:cxn ang="0">
                  <a:pos x="743" y="862"/>
                </a:cxn>
                <a:cxn ang="0">
                  <a:pos x="722" y="879"/>
                </a:cxn>
                <a:cxn ang="0">
                  <a:pos x="701" y="893"/>
                </a:cxn>
                <a:cxn ang="0">
                  <a:pos x="680" y="899"/>
                </a:cxn>
                <a:cxn ang="0">
                  <a:pos x="657" y="899"/>
                </a:cxn>
                <a:cxn ang="0">
                  <a:pos x="630" y="889"/>
                </a:cxn>
                <a:cxn ang="0">
                  <a:pos x="593" y="864"/>
                </a:cxn>
                <a:cxn ang="0">
                  <a:pos x="566" y="843"/>
                </a:cxn>
                <a:cxn ang="0">
                  <a:pos x="530" y="807"/>
                </a:cxn>
                <a:cxn ang="0">
                  <a:pos x="490" y="759"/>
                </a:cxn>
                <a:cxn ang="0">
                  <a:pos x="445" y="699"/>
                </a:cxn>
                <a:cxn ang="0">
                  <a:pos x="397" y="628"/>
                </a:cxn>
                <a:cxn ang="0">
                  <a:pos x="346" y="545"/>
                </a:cxn>
                <a:cxn ang="0">
                  <a:pos x="282" y="446"/>
                </a:cxn>
                <a:cxn ang="0">
                  <a:pos x="225" y="357"/>
                </a:cxn>
                <a:cxn ang="0">
                  <a:pos x="173" y="282"/>
                </a:cxn>
                <a:cxn ang="0">
                  <a:pos x="125" y="221"/>
                </a:cxn>
                <a:cxn ang="0">
                  <a:pos x="85" y="171"/>
                </a:cxn>
                <a:cxn ang="0">
                  <a:pos x="56" y="140"/>
                </a:cxn>
                <a:cxn ang="0">
                  <a:pos x="35" y="115"/>
                </a:cxn>
                <a:cxn ang="0">
                  <a:pos x="17" y="92"/>
                </a:cxn>
                <a:cxn ang="0">
                  <a:pos x="6" y="73"/>
                </a:cxn>
                <a:cxn ang="0">
                  <a:pos x="0" y="58"/>
                </a:cxn>
                <a:cxn ang="0">
                  <a:pos x="0" y="37"/>
                </a:cxn>
                <a:cxn ang="0">
                  <a:pos x="8" y="12"/>
                </a:cxn>
                <a:cxn ang="0">
                  <a:pos x="21" y="2"/>
                </a:cxn>
              </a:cxnLst>
              <a:rect l="0" t="0" r="r" b="b"/>
              <a:pathLst>
                <a:path w="812" h="901">
                  <a:moveTo>
                    <a:pt x="29" y="0"/>
                  </a:moveTo>
                  <a:lnTo>
                    <a:pt x="37" y="0"/>
                  </a:lnTo>
                  <a:lnTo>
                    <a:pt x="48" y="2"/>
                  </a:lnTo>
                  <a:lnTo>
                    <a:pt x="62" y="4"/>
                  </a:lnTo>
                  <a:lnTo>
                    <a:pt x="75" y="6"/>
                  </a:lnTo>
                  <a:lnTo>
                    <a:pt x="90" y="10"/>
                  </a:lnTo>
                  <a:lnTo>
                    <a:pt x="108" y="16"/>
                  </a:lnTo>
                  <a:lnTo>
                    <a:pt x="127" y="21"/>
                  </a:lnTo>
                  <a:lnTo>
                    <a:pt x="148" y="29"/>
                  </a:lnTo>
                  <a:lnTo>
                    <a:pt x="190" y="44"/>
                  </a:lnTo>
                  <a:lnTo>
                    <a:pt x="230" y="60"/>
                  </a:lnTo>
                  <a:lnTo>
                    <a:pt x="273" y="77"/>
                  </a:lnTo>
                  <a:lnTo>
                    <a:pt x="315" y="96"/>
                  </a:lnTo>
                  <a:lnTo>
                    <a:pt x="355" y="114"/>
                  </a:lnTo>
                  <a:lnTo>
                    <a:pt x="396" y="135"/>
                  </a:lnTo>
                  <a:lnTo>
                    <a:pt x="436" y="156"/>
                  </a:lnTo>
                  <a:lnTo>
                    <a:pt x="476" y="179"/>
                  </a:lnTo>
                  <a:lnTo>
                    <a:pt x="503" y="194"/>
                  </a:lnTo>
                  <a:lnTo>
                    <a:pt x="528" y="211"/>
                  </a:lnTo>
                  <a:lnTo>
                    <a:pt x="551" y="227"/>
                  </a:lnTo>
                  <a:lnTo>
                    <a:pt x="574" y="242"/>
                  </a:lnTo>
                  <a:lnTo>
                    <a:pt x="595" y="258"/>
                  </a:lnTo>
                  <a:lnTo>
                    <a:pt x="616" y="273"/>
                  </a:lnTo>
                  <a:lnTo>
                    <a:pt x="635" y="288"/>
                  </a:lnTo>
                  <a:lnTo>
                    <a:pt x="655" y="304"/>
                  </a:lnTo>
                  <a:lnTo>
                    <a:pt x="672" y="317"/>
                  </a:lnTo>
                  <a:lnTo>
                    <a:pt x="689" y="332"/>
                  </a:lnTo>
                  <a:lnTo>
                    <a:pt x="703" y="346"/>
                  </a:lnTo>
                  <a:lnTo>
                    <a:pt x="718" y="359"/>
                  </a:lnTo>
                  <a:lnTo>
                    <a:pt x="730" y="375"/>
                  </a:lnTo>
                  <a:lnTo>
                    <a:pt x="741" y="388"/>
                  </a:lnTo>
                  <a:lnTo>
                    <a:pt x="753" y="401"/>
                  </a:lnTo>
                  <a:lnTo>
                    <a:pt x="760" y="417"/>
                  </a:lnTo>
                  <a:lnTo>
                    <a:pt x="772" y="440"/>
                  </a:lnTo>
                  <a:lnTo>
                    <a:pt x="783" y="465"/>
                  </a:lnTo>
                  <a:lnTo>
                    <a:pt x="791" y="488"/>
                  </a:lnTo>
                  <a:lnTo>
                    <a:pt x="799" y="513"/>
                  </a:lnTo>
                  <a:lnTo>
                    <a:pt x="804" y="540"/>
                  </a:lnTo>
                  <a:lnTo>
                    <a:pt x="808" y="567"/>
                  </a:lnTo>
                  <a:lnTo>
                    <a:pt x="812" y="593"/>
                  </a:lnTo>
                  <a:lnTo>
                    <a:pt x="812" y="620"/>
                  </a:lnTo>
                  <a:lnTo>
                    <a:pt x="812" y="643"/>
                  </a:lnTo>
                  <a:lnTo>
                    <a:pt x="810" y="666"/>
                  </a:lnTo>
                  <a:lnTo>
                    <a:pt x="806" y="691"/>
                  </a:lnTo>
                  <a:lnTo>
                    <a:pt x="803" y="714"/>
                  </a:lnTo>
                  <a:lnTo>
                    <a:pt x="797" y="739"/>
                  </a:lnTo>
                  <a:lnTo>
                    <a:pt x="791" y="764"/>
                  </a:lnTo>
                  <a:lnTo>
                    <a:pt x="781" y="791"/>
                  </a:lnTo>
                  <a:lnTo>
                    <a:pt x="772" y="818"/>
                  </a:lnTo>
                  <a:lnTo>
                    <a:pt x="766" y="828"/>
                  </a:lnTo>
                  <a:lnTo>
                    <a:pt x="762" y="837"/>
                  </a:lnTo>
                  <a:lnTo>
                    <a:pt x="755" y="847"/>
                  </a:lnTo>
                  <a:lnTo>
                    <a:pt x="749" y="855"/>
                  </a:lnTo>
                  <a:lnTo>
                    <a:pt x="743" y="862"/>
                  </a:lnTo>
                  <a:lnTo>
                    <a:pt x="737" y="868"/>
                  </a:lnTo>
                  <a:lnTo>
                    <a:pt x="730" y="874"/>
                  </a:lnTo>
                  <a:lnTo>
                    <a:pt x="722" y="879"/>
                  </a:lnTo>
                  <a:lnTo>
                    <a:pt x="716" y="885"/>
                  </a:lnTo>
                  <a:lnTo>
                    <a:pt x="708" y="889"/>
                  </a:lnTo>
                  <a:lnTo>
                    <a:pt x="701" y="893"/>
                  </a:lnTo>
                  <a:lnTo>
                    <a:pt x="695" y="895"/>
                  </a:lnTo>
                  <a:lnTo>
                    <a:pt x="687" y="897"/>
                  </a:lnTo>
                  <a:lnTo>
                    <a:pt x="680" y="899"/>
                  </a:lnTo>
                  <a:lnTo>
                    <a:pt x="672" y="901"/>
                  </a:lnTo>
                  <a:lnTo>
                    <a:pt x="664" y="901"/>
                  </a:lnTo>
                  <a:lnTo>
                    <a:pt x="657" y="899"/>
                  </a:lnTo>
                  <a:lnTo>
                    <a:pt x="649" y="897"/>
                  </a:lnTo>
                  <a:lnTo>
                    <a:pt x="639" y="895"/>
                  </a:lnTo>
                  <a:lnTo>
                    <a:pt x="630" y="889"/>
                  </a:lnTo>
                  <a:lnTo>
                    <a:pt x="618" y="883"/>
                  </a:lnTo>
                  <a:lnTo>
                    <a:pt x="607" y="874"/>
                  </a:lnTo>
                  <a:lnTo>
                    <a:pt x="593" y="864"/>
                  </a:lnTo>
                  <a:lnTo>
                    <a:pt x="586" y="858"/>
                  </a:lnTo>
                  <a:lnTo>
                    <a:pt x="580" y="853"/>
                  </a:lnTo>
                  <a:lnTo>
                    <a:pt x="566" y="843"/>
                  </a:lnTo>
                  <a:lnTo>
                    <a:pt x="555" y="831"/>
                  </a:lnTo>
                  <a:lnTo>
                    <a:pt x="543" y="820"/>
                  </a:lnTo>
                  <a:lnTo>
                    <a:pt x="530" y="807"/>
                  </a:lnTo>
                  <a:lnTo>
                    <a:pt x="516" y="791"/>
                  </a:lnTo>
                  <a:lnTo>
                    <a:pt x="503" y="776"/>
                  </a:lnTo>
                  <a:lnTo>
                    <a:pt x="490" y="759"/>
                  </a:lnTo>
                  <a:lnTo>
                    <a:pt x="474" y="739"/>
                  </a:lnTo>
                  <a:lnTo>
                    <a:pt x="461" y="720"/>
                  </a:lnTo>
                  <a:lnTo>
                    <a:pt x="445" y="699"/>
                  </a:lnTo>
                  <a:lnTo>
                    <a:pt x="430" y="678"/>
                  </a:lnTo>
                  <a:lnTo>
                    <a:pt x="415" y="653"/>
                  </a:lnTo>
                  <a:lnTo>
                    <a:pt x="397" y="628"/>
                  </a:lnTo>
                  <a:lnTo>
                    <a:pt x="380" y="603"/>
                  </a:lnTo>
                  <a:lnTo>
                    <a:pt x="363" y="574"/>
                  </a:lnTo>
                  <a:lnTo>
                    <a:pt x="346" y="545"/>
                  </a:lnTo>
                  <a:lnTo>
                    <a:pt x="325" y="511"/>
                  </a:lnTo>
                  <a:lnTo>
                    <a:pt x="303" y="476"/>
                  </a:lnTo>
                  <a:lnTo>
                    <a:pt x="282" y="446"/>
                  </a:lnTo>
                  <a:lnTo>
                    <a:pt x="263" y="415"/>
                  </a:lnTo>
                  <a:lnTo>
                    <a:pt x="244" y="384"/>
                  </a:lnTo>
                  <a:lnTo>
                    <a:pt x="225" y="357"/>
                  </a:lnTo>
                  <a:lnTo>
                    <a:pt x="205" y="330"/>
                  </a:lnTo>
                  <a:lnTo>
                    <a:pt x="188" y="306"/>
                  </a:lnTo>
                  <a:lnTo>
                    <a:pt x="173" y="282"/>
                  </a:lnTo>
                  <a:lnTo>
                    <a:pt x="156" y="259"/>
                  </a:lnTo>
                  <a:lnTo>
                    <a:pt x="140" y="240"/>
                  </a:lnTo>
                  <a:lnTo>
                    <a:pt x="125" y="221"/>
                  </a:lnTo>
                  <a:lnTo>
                    <a:pt x="111" y="202"/>
                  </a:lnTo>
                  <a:lnTo>
                    <a:pt x="98" y="186"/>
                  </a:lnTo>
                  <a:lnTo>
                    <a:pt x="85" y="171"/>
                  </a:lnTo>
                  <a:lnTo>
                    <a:pt x="73" y="158"/>
                  </a:lnTo>
                  <a:lnTo>
                    <a:pt x="63" y="148"/>
                  </a:lnTo>
                  <a:lnTo>
                    <a:pt x="56" y="140"/>
                  </a:lnTo>
                  <a:lnTo>
                    <a:pt x="48" y="131"/>
                  </a:lnTo>
                  <a:lnTo>
                    <a:pt x="40" y="123"/>
                  </a:lnTo>
                  <a:lnTo>
                    <a:pt x="35" y="115"/>
                  </a:lnTo>
                  <a:lnTo>
                    <a:pt x="27" y="108"/>
                  </a:lnTo>
                  <a:lnTo>
                    <a:pt x="23" y="100"/>
                  </a:lnTo>
                  <a:lnTo>
                    <a:pt x="17" y="92"/>
                  </a:lnTo>
                  <a:lnTo>
                    <a:pt x="14" y="87"/>
                  </a:lnTo>
                  <a:lnTo>
                    <a:pt x="10" y="79"/>
                  </a:lnTo>
                  <a:lnTo>
                    <a:pt x="6" y="73"/>
                  </a:lnTo>
                  <a:lnTo>
                    <a:pt x="4" y="67"/>
                  </a:lnTo>
                  <a:lnTo>
                    <a:pt x="2" y="62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0" y="37"/>
                  </a:lnTo>
                  <a:lnTo>
                    <a:pt x="2" y="27"/>
                  </a:lnTo>
                  <a:lnTo>
                    <a:pt x="4" y="19"/>
                  </a:lnTo>
                  <a:lnTo>
                    <a:pt x="8" y="12"/>
                  </a:lnTo>
                  <a:lnTo>
                    <a:pt x="12" y="8"/>
                  </a:lnTo>
                  <a:lnTo>
                    <a:pt x="15" y="4"/>
                  </a:lnTo>
                  <a:lnTo>
                    <a:pt x="21" y="2"/>
                  </a:lnTo>
                  <a:lnTo>
                    <a:pt x="29" y="0"/>
                  </a:lnTo>
                  <a:lnTo>
                    <a:pt x="2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2"/>
            <p:cNvSpPr>
              <a:spLocks/>
            </p:cNvSpPr>
            <p:nvPr/>
          </p:nvSpPr>
          <p:spPr bwMode="auto">
            <a:xfrm>
              <a:off x="3415839" y="914400"/>
              <a:ext cx="610364" cy="363019"/>
            </a:xfrm>
            <a:custGeom>
              <a:avLst/>
              <a:gdLst/>
              <a:ahLst/>
              <a:cxnLst>
                <a:cxn ang="0">
                  <a:pos x="1517" y="2"/>
                </a:cxn>
                <a:cxn ang="0">
                  <a:pos x="1563" y="17"/>
                </a:cxn>
                <a:cxn ang="0">
                  <a:pos x="1613" y="44"/>
                </a:cxn>
                <a:cxn ang="0">
                  <a:pos x="1667" y="82"/>
                </a:cxn>
                <a:cxn ang="0">
                  <a:pos x="1726" y="134"/>
                </a:cxn>
                <a:cxn ang="0">
                  <a:pos x="1786" y="192"/>
                </a:cxn>
                <a:cxn ang="0">
                  <a:pos x="1834" y="234"/>
                </a:cxn>
                <a:cxn ang="0">
                  <a:pos x="1870" y="272"/>
                </a:cxn>
                <a:cxn ang="0">
                  <a:pos x="1899" y="307"/>
                </a:cxn>
                <a:cxn ang="0">
                  <a:pos x="1914" y="340"/>
                </a:cxn>
                <a:cxn ang="0">
                  <a:pos x="1920" y="366"/>
                </a:cxn>
                <a:cxn ang="0">
                  <a:pos x="1914" y="414"/>
                </a:cxn>
                <a:cxn ang="0">
                  <a:pos x="1897" y="460"/>
                </a:cxn>
                <a:cxn ang="0">
                  <a:pos x="1866" y="501"/>
                </a:cxn>
                <a:cxn ang="0">
                  <a:pos x="1826" y="537"/>
                </a:cxn>
                <a:cxn ang="0">
                  <a:pos x="1774" y="568"/>
                </a:cxn>
                <a:cxn ang="0">
                  <a:pos x="1717" y="589"/>
                </a:cxn>
                <a:cxn ang="0">
                  <a:pos x="1653" y="612"/>
                </a:cxn>
                <a:cxn ang="0">
                  <a:pos x="1582" y="639"/>
                </a:cxn>
                <a:cxn ang="0">
                  <a:pos x="1504" y="670"/>
                </a:cxn>
                <a:cxn ang="0">
                  <a:pos x="1419" y="708"/>
                </a:cxn>
                <a:cxn ang="0">
                  <a:pos x="1327" y="752"/>
                </a:cxn>
                <a:cxn ang="0">
                  <a:pos x="1229" y="800"/>
                </a:cxn>
                <a:cxn ang="0">
                  <a:pos x="1123" y="856"/>
                </a:cxn>
                <a:cxn ang="0">
                  <a:pos x="1010" y="915"/>
                </a:cxn>
                <a:cxn ang="0">
                  <a:pos x="891" y="983"/>
                </a:cxn>
                <a:cxn ang="0">
                  <a:pos x="766" y="1056"/>
                </a:cxn>
                <a:cxn ang="0">
                  <a:pos x="613" y="1132"/>
                </a:cxn>
                <a:cxn ang="0">
                  <a:pos x="475" y="1194"/>
                </a:cxn>
                <a:cxn ang="0">
                  <a:pos x="354" y="1238"/>
                </a:cxn>
                <a:cxn ang="0">
                  <a:pos x="248" y="1267"/>
                </a:cxn>
                <a:cxn ang="0">
                  <a:pos x="162" y="1278"/>
                </a:cxn>
                <a:cxn ang="0">
                  <a:pos x="104" y="1278"/>
                </a:cxn>
                <a:cxn ang="0">
                  <a:pos x="64" y="1276"/>
                </a:cxn>
                <a:cxn ang="0">
                  <a:pos x="33" y="1269"/>
                </a:cxn>
                <a:cxn ang="0">
                  <a:pos x="12" y="1259"/>
                </a:cxn>
                <a:cxn ang="0">
                  <a:pos x="2" y="1244"/>
                </a:cxn>
                <a:cxn ang="0">
                  <a:pos x="0" y="1228"/>
                </a:cxn>
                <a:cxn ang="0">
                  <a:pos x="6" y="1215"/>
                </a:cxn>
                <a:cxn ang="0">
                  <a:pos x="22" y="1200"/>
                </a:cxn>
                <a:cxn ang="0">
                  <a:pos x="47" y="1180"/>
                </a:cxn>
                <a:cxn ang="0">
                  <a:pos x="79" y="1163"/>
                </a:cxn>
                <a:cxn ang="0">
                  <a:pos x="119" y="1144"/>
                </a:cxn>
                <a:cxn ang="0">
                  <a:pos x="229" y="1079"/>
                </a:cxn>
                <a:cxn ang="0">
                  <a:pos x="352" y="1002"/>
                </a:cxn>
                <a:cxn ang="0">
                  <a:pos x="484" y="912"/>
                </a:cxn>
                <a:cxn ang="0">
                  <a:pos x="626" y="808"/>
                </a:cxn>
                <a:cxn ang="0">
                  <a:pos x="776" y="689"/>
                </a:cxn>
                <a:cxn ang="0">
                  <a:pos x="918" y="570"/>
                </a:cxn>
                <a:cxn ang="0">
                  <a:pos x="1041" y="457"/>
                </a:cxn>
                <a:cxn ang="0">
                  <a:pos x="1154" y="343"/>
                </a:cxn>
                <a:cxn ang="0">
                  <a:pos x="1254" y="234"/>
                </a:cxn>
                <a:cxn ang="0">
                  <a:pos x="1344" y="126"/>
                </a:cxn>
                <a:cxn ang="0">
                  <a:pos x="1413" y="42"/>
                </a:cxn>
                <a:cxn ang="0">
                  <a:pos x="1454" y="13"/>
                </a:cxn>
                <a:cxn ang="0">
                  <a:pos x="1480" y="0"/>
                </a:cxn>
              </a:cxnLst>
              <a:rect l="0" t="0" r="r" b="b"/>
              <a:pathLst>
                <a:path w="1920" h="1280">
                  <a:moveTo>
                    <a:pt x="1488" y="0"/>
                  </a:moveTo>
                  <a:lnTo>
                    <a:pt x="1502" y="0"/>
                  </a:lnTo>
                  <a:lnTo>
                    <a:pt x="1517" y="2"/>
                  </a:lnTo>
                  <a:lnTo>
                    <a:pt x="1532" y="6"/>
                  </a:lnTo>
                  <a:lnTo>
                    <a:pt x="1548" y="9"/>
                  </a:lnTo>
                  <a:lnTo>
                    <a:pt x="1563" y="17"/>
                  </a:lnTo>
                  <a:lnTo>
                    <a:pt x="1578" y="25"/>
                  </a:lnTo>
                  <a:lnTo>
                    <a:pt x="1596" y="32"/>
                  </a:lnTo>
                  <a:lnTo>
                    <a:pt x="1613" y="44"/>
                  </a:lnTo>
                  <a:lnTo>
                    <a:pt x="1630" y="55"/>
                  </a:lnTo>
                  <a:lnTo>
                    <a:pt x="1649" y="69"/>
                  </a:lnTo>
                  <a:lnTo>
                    <a:pt x="1667" y="82"/>
                  </a:lnTo>
                  <a:lnTo>
                    <a:pt x="1686" y="100"/>
                  </a:lnTo>
                  <a:lnTo>
                    <a:pt x="1705" y="117"/>
                  </a:lnTo>
                  <a:lnTo>
                    <a:pt x="1726" y="134"/>
                  </a:lnTo>
                  <a:lnTo>
                    <a:pt x="1745" y="155"/>
                  </a:lnTo>
                  <a:lnTo>
                    <a:pt x="1767" y="176"/>
                  </a:lnTo>
                  <a:lnTo>
                    <a:pt x="1786" y="192"/>
                  </a:lnTo>
                  <a:lnTo>
                    <a:pt x="1803" y="205"/>
                  </a:lnTo>
                  <a:lnTo>
                    <a:pt x="1818" y="221"/>
                  </a:lnTo>
                  <a:lnTo>
                    <a:pt x="1834" y="234"/>
                  </a:lnTo>
                  <a:lnTo>
                    <a:pt x="1847" y="247"/>
                  </a:lnTo>
                  <a:lnTo>
                    <a:pt x="1861" y="261"/>
                  </a:lnTo>
                  <a:lnTo>
                    <a:pt x="1870" y="272"/>
                  </a:lnTo>
                  <a:lnTo>
                    <a:pt x="1882" y="284"/>
                  </a:lnTo>
                  <a:lnTo>
                    <a:pt x="1891" y="295"/>
                  </a:lnTo>
                  <a:lnTo>
                    <a:pt x="1899" y="307"/>
                  </a:lnTo>
                  <a:lnTo>
                    <a:pt x="1905" y="318"/>
                  </a:lnTo>
                  <a:lnTo>
                    <a:pt x="1911" y="328"/>
                  </a:lnTo>
                  <a:lnTo>
                    <a:pt x="1914" y="340"/>
                  </a:lnTo>
                  <a:lnTo>
                    <a:pt x="1918" y="349"/>
                  </a:lnTo>
                  <a:lnTo>
                    <a:pt x="1920" y="359"/>
                  </a:lnTo>
                  <a:lnTo>
                    <a:pt x="1920" y="366"/>
                  </a:lnTo>
                  <a:lnTo>
                    <a:pt x="1920" y="384"/>
                  </a:lnTo>
                  <a:lnTo>
                    <a:pt x="1918" y="399"/>
                  </a:lnTo>
                  <a:lnTo>
                    <a:pt x="1914" y="414"/>
                  </a:lnTo>
                  <a:lnTo>
                    <a:pt x="1909" y="430"/>
                  </a:lnTo>
                  <a:lnTo>
                    <a:pt x="1903" y="445"/>
                  </a:lnTo>
                  <a:lnTo>
                    <a:pt x="1897" y="460"/>
                  </a:lnTo>
                  <a:lnTo>
                    <a:pt x="1887" y="474"/>
                  </a:lnTo>
                  <a:lnTo>
                    <a:pt x="1878" y="487"/>
                  </a:lnTo>
                  <a:lnTo>
                    <a:pt x="1866" y="501"/>
                  </a:lnTo>
                  <a:lnTo>
                    <a:pt x="1855" y="514"/>
                  </a:lnTo>
                  <a:lnTo>
                    <a:pt x="1841" y="526"/>
                  </a:lnTo>
                  <a:lnTo>
                    <a:pt x="1826" y="537"/>
                  </a:lnTo>
                  <a:lnTo>
                    <a:pt x="1811" y="549"/>
                  </a:lnTo>
                  <a:lnTo>
                    <a:pt x="1793" y="558"/>
                  </a:lnTo>
                  <a:lnTo>
                    <a:pt x="1774" y="568"/>
                  </a:lnTo>
                  <a:lnTo>
                    <a:pt x="1755" y="578"/>
                  </a:lnTo>
                  <a:lnTo>
                    <a:pt x="1736" y="583"/>
                  </a:lnTo>
                  <a:lnTo>
                    <a:pt x="1717" y="589"/>
                  </a:lnTo>
                  <a:lnTo>
                    <a:pt x="1695" y="597"/>
                  </a:lnTo>
                  <a:lnTo>
                    <a:pt x="1674" y="604"/>
                  </a:lnTo>
                  <a:lnTo>
                    <a:pt x="1653" y="612"/>
                  </a:lnTo>
                  <a:lnTo>
                    <a:pt x="1630" y="620"/>
                  </a:lnTo>
                  <a:lnTo>
                    <a:pt x="1605" y="629"/>
                  </a:lnTo>
                  <a:lnTo>
                    <a:pt x="1582" y="639"/>
                  </a:lnTo>
                  <a:lnTo>
                    <a:pt x="1555" y="649"/>
                  </a:lnTo>
                  <a:lnTo>
                    <a:pt x="1530" y="658"/>
                  </a:lnTo>
                  <a:lnTo>
                    <a:pt x="1504" y="670"/>
                  </a:lnTo>
                  <a:lnTo>
                    <a:pt x="1477" y="683"/>
                  </a:lnTo>
                  <a:lnTo>
                    <a:pt x="1448" y="695"/>
                  </a:lnTo>
                  <a:lnTo>
                    <a:pt x="1419" y="708"/>
                  </a:lnTo>
                  <a:lnTo>
                    <a:pt x="1388" y="722"/>
                  </a:lnTo>
                  <a:lnTo>
                    <a:pt x="1358" y="737"/>
                  </a:lnTo>
                  <a:lnTo>
                    <a:pt x="1327" y="752"/>
                  </a:lnTo>
                  <a:lnTo>
                    <a:pt x="1294" y="768"/>
                  </a:lnTo>
                  <a:lnTo>
                    <a:pt x="1262" y="783"/>
                  </a:lnTo>
                  <a:lnTo>
                    <a:pt x="1229" y="800"/>
                  </a:lnTo>
                  <a:lnTo>
                    <a:pt x="1194" y="818"/>
                  </a:lnTo>
                  <a:lnTo>
                    <a:pt x="1158" y="837"/>
                  </a:lnTo>
                  <a:lnTo>
                    <a:pt x="1123" y="856"/>
                  </a:lnTo>
                  <a:lnTo>
                    <a:pt x="1087" y="875"/>
                  </a:lnTo>
                  <a:lnTo>
                    <a:pt x="1049" y="894"/>
                  </a:lnTo>
                  <a:lnTo>
                    <a:pt x="1010" y="915"/>
                  </a:lnTo>
                  <a:lnTo>
                    <a:pt x="972" y="937"/>
                  </a:lnTo>
                  <a:lnTo>
                    <a:pt x="931" y="960"/>
                  </a:lnTo>
                  <a:lnTo>
                    <a:pt x="891" y="983"/>
                  </a:lnTo>
                  <a:lnTo>
                    <a:pt x="851" y="1006"/>
                  </a:lnTo>
                  <a:lnTo>
                    <a:pt x="809" y="1031"/>
                  </a:lnTo>
                  <a:lnTo>
                    <a:pt x="766" y="1056"/>
                  </a:lnTo>
                  <a:lnTo>
                    <a:pt x="713" y="1082"/>
                  </a:lnTo>
                  <a:lnTo>
                    <a:pt x="663" y="1109"/>
                  </a:lnTo>
                  <a:lnTo>
                    <a:pt x="613" y="1132"/>
                  </a:lnTo>
                  <a:lnTo>
                    <a:pt x="565" y="1153"/>
                  </a:lnTo>
                  <a:lnTo>
                    <a:pt x="519" y="1175"/>
                  </a:lnTo>
                  <a:lnTo>
                    <a:pt x="475" y="1194"/>
                  </a:lnTo>
                  <a:lnTo>
                    <a:pt x="432" y="1209"/>
                  </a:lnTo>
                  <a:lnTo>
                    <a:pt x="392" y="1224"/>
                  </a:lnTo>
                  <a:lnTo>
                    <a:pt x="354" y="1238"/>
                  </a:lnTo>
                  <a:lnTo>
                    <a:pt x="317" y="1249"/>
                  </a:lnTo>
                  <a:lnTo>
                    <a:pt x="283" y="1259"/>
                  </a:lnTo>
                  <a:lnTo>
                    <a:pt x="248" y="1267"/>
                  </a:lnTo>
                  <a:lnTo>
                    <a:pt x="217" y="1272"/>
                  </a:lnTo>
                  <a:lnTo>
                    <a:pt x="189" y="1276"/>
                  </a:lnTo>
                  <a:lnTo>
                    <a:pt x="162" y="1278"/>
                  </a:lnTo>
                  <a:lnTo>
                    <a:pt x="137" y="1280"/>
                  </a:lnTo>
                  <a:lnTo>
                    <a:pt x="119" y="1280"/>
                  </a:lnTo>
                  <a:lnTo>
                    <a:pt x="104" y="1278"/>
                  </a:lnTo>
                  <a:lnTo>
                    <a:pt x="89" y="1278"/>
                  </a:lnTo>
                  <a:lnTo>
                    <a:pt x="75" y="1276"/>
                  </a:lnTo>
                  <a:lnTo>
                    <a:pt x="64" y="1276"/>
                  </a:lnTo>
                  <a:lnTo>
                    <a:pt x="52" y="1274"/>
                  </a:lnTo>
                  <a:lnTo>
                    <a:pt x="43" y="1271"/>
                  </a:lnTo>
                  <a:lnTo>
                    <a:pt x="33" y="1269"/>
                  </a:lnTo>
                  <a:lnTo>
                    <a:pt x="25" y="1265"/>
                  </a:lnTo>
                  <a:lnTo>
                    <a:pt x="20" y="1263"/>
                  </a:lnTo>
                  <a:lnTo>
                    <a:pt x="12" y="1259"/>
                  </a:lnTo>
                  <a:lnTo>
                    <a:pt x="8" y="1253"/>
                  </a:lnTo>
                  <a:lnTo>
                    <a:pt x="4" y="1249"/>
                  </a:lnTo>
                  <a:lnTo>
                    <a:pt x="2" y="1244"/>
                  </a:lnTo>
                  <a:lnTo>
                    <a:pt x="0" y="1238"/>
                  </a:lnTo>
                  <a:lnTo>
                    <a:pt x="0" y="1232"/>
                  </a:lnTo>
                  <a:lnTo>
                    <a:pt x="0" y="1228"/>
                  </a:lnTo>
                  <a:lnTo>
                    <a:pt x="0" y="1224"/>
                  </a:lnTo>
                  <a:lnTo>
                    <a:pt x="4" y="1219"/>
                  </a:lnTo>
                  <a:lnTo>
                    <a:pt x="6" y="1215"/>
                  </a:lnTo>
                  <a:lnTo>
                    <a:pt x="12" y="1209"/>
                  </a:lnTo>
                  <a:lnTo>
                    <a:pt x="16" y="1203"/>
                  </a:lnTo>
                  <a:lnTo>
                    <a:pt x="22" y="1200"/>
                  </a:lnTo>
                  <a:lnTo>
                    <a:pt x="29" y="1194"/>
                  </a:lnTo>
                  <a:lnTo>
                    <a:pt x="37" y="1188"/>
                  </a:lnTo>
                  <a:lnTo>
                    <a:pt x="47" y="1180"/>
                  </a:lnTo>
                  <a:lnTo>
                    <a:pt x="56" y="1175"/>
                  </a:lnTo>
                  <a:lnTo>
                    <a:pt x="68" y="1169"/>
                  </a:lnTo>
                  <a:lnTo>
                    <a:pt x="79" y="1163"/>
                  </a:lnTo>
                  <a:lnTo>
                    <a:pt x="91" y="1155"/>
                  </a:lnTo>
                  <a:lnTo>
                    <a:pt x="104" y="1150"/>
                  </a:lnTo>
                  <a:lnTo>
                    <a:pt x="119" y="1144"/>
                  </a:lnTo>
                  <a:lnTo>
                    <a:pt x="154" y="1123"/>
                  </a:lnTo>
                  <a:lnTo>
                    <a:pt x="190" y="1102"/>
                  </a:lnTo>
                  <a:lnTo>
                    <a:pt x="229" y="1079"/>
                  </a:lnTo>
                  <a:lnTo>
                    <a:pt x="269" y="1056"/>
                  </a:lnTo>
                  <a:lnTo>
                    <a:pt x="310" y="1029"/>
                  </a:lnTo>
                  <a:lnTo>
                    <a:pt x="352" y="1002"/>
                  </a:lnTo>
                  <a:lnTo>
                    <a:pt x="394" y="973"/>
                  </a:lnTo>
                  <a:lnTo>
                    <a:pt x="438" y="944"/>
                  </a:lnTo>
                  <a:lnTo>
                    <a:pt x="484" y="912"/>
                  </a:lnTo>
                  <a:lnTo>
                    <a:pt x="530" y="879"/>
                  </a:lnTo>
                  <a:lnTo>
                    <a:pt x="576" y="844"/>
                  </a:lnTo>
                  <a:lnTo>
                    <a:pt x="626" y="808"/>
                  </a:lnTo>
                  <a:lnTo>
                    <a:pt x="674" y="770"/>
                  </a:lnTo>
                  <a:lnTo>
                    <a:pt x="726" y="731"/>
                  </a:lnTo>
                  <a:lnTo>
                    <a:pt x="776" y="689"/>
                  </a:lnTo>
                  <a:lnTo>
                    <a:pt x="830" y="647"/>
                  </a:lnTo>
                  <a:lnTo>
                    <a:pt x="874" y="608"/>
                  </a:lnTo>
                  <a:lnTo>
                    <a:pt x="918" y="570"/>
                  </a:lnTo>
                  <a:lnTo>
                    <a:pt x="960" y="531"/>
                  </a:lnTo>
                  <a:lnTo>
                    <a:pt x="1001" y="493"/>
                  </a:lnTo>
                  <a:lnTo>
                    <a:pt x="1041" y="457"/>
                  </a:lnTo>
                  <a:lnTo>
                    <a:pt x="1079" y="418"/>
                  </a:lnTo>
                  <a:lnTo>
                    <a:pt x="1118" y="382"/>
                  </a:lnTo>
                  <a:lnTo>
                    <a:pt x="1154" y="343"/>
                  </a:lnTo>
                  <a:lnTo>
                    <a:pt x="1189" y="307"/>
                  </a:lnTo>
                  <a:lnTo>
                    <a:pt x="1221" y="270"/>
                  </a:lnTo>
                  <a:lnTo>
                    <a:pt x="1254" y="234"/>
                  </a:lnTo>
                  <a:lnTo>
                    <a:pt x="1285" y="197"/>
                  </a:lnTo>
                  <a:lnTo>
                    <a:pt x="1315" y="161"/>
                  </a:lnTo>
                  <a:lnTo>
                    <a:pt x="1344" y="126"/>
                  </a:lnTo>
                  <a:lnTo>
                    <a:pt x="1371" y="90"/>
                  </a:lnTo>
                  <a:lnTo>
                    <a:pt x="1398" y="54"/>
                  </a:lnTo>
                  <a:lnTo>
                    <a:pt x="1413" y="42"/>
                  </a:lnTo>
                  <a:lnTo>
                    <a:pt x="1429" y="30"/>
                  </a:lnTo>
                  <a:lnTo>
                    <a:pt x="1442" y="21"/>
                  </a:lnTo>
                  <a:lnTo>
                    <a:pt x="1454" y="13"/>
                  </a:lnTo>
                  <a:lnTo>
                    <a:pt x="1463" y="7"/>
                  </a:lnTo>
                  <a:lnTo>
                    <a:pt x="1473" y="2"/>
                  </a:lnTo>
                  <a:lnTo>
                    <a:pt x="1480" y="0"/>
                  </a:lnTo>
                  <a:lnTo>
                    <a:pt x="1488" y="0"/>
                  </a:lnTo>
                  <a:lnTo>
                    <a:pt x="148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352800" y="2057400"/>
            <a:ext cx="838200" cy="762000"/>
            <a:chOff x="6781800" y="2286000"/>
            <a:chExt cx="1990725" cy="1571625"/>
          </a:xfrm>
          <a:solidFill>
            <a:schemeClr val="tx1"/>
          </a:solidFill>
        </p:grpSpPr>
        <p:sp>
          <p:nvSpPr>
            <p:cNvPr id="22" name="Freeform 29"/>
            <p:cNvSpPr>
              <a:spLocks/>
            </p:cNvSpPr>
            <p:nvPr/>
          </p:nvSpPr>
          <p:spPr bwMode="auto">
            <a:xfrm>
              <a:off x="6781800" y="2514600"/>
              <a:ext cx="407988" cy="1343025"/>
            </a:xfrm>
            <a:custGeom>
              <a:avLst/>
              <a:gdLst/>
              <a:ahLst/>
              <a:cxnLst>
                <a:cxn ang="0">
                  <a:pos x="121" y="2"/>
                </a:cxn>
                <a:cxn ang="0">
                  <a:pos x="196" y="13"/>
                </a:cxn>
                <a:cxn ang="0">
                  <a:pos x="263" y="34"/>
                </a:cxn>
                <a:cxn ang="0">
                  <a:pos x="325" y="59"/>
                </a:cxn>
                <a:cxn ang="0">
                  <a:pos x="375" y="86"/>
                </a:cxn>
                <a:cxn ang="0">
                  <a:pos x="411" y="115"/>
                </a:cxn>
                <a:cxn ang="0">
                  <a:pos x="434" y="146"/>
                </a:cxn>
                <a:cxn ang="0">
                  <a:pos x="444" y="178"/>
                </a:cxn>
                <a:cxn ang="0">
                  <a:pos x="446" y="249"/>
                </a:cxn>
                <a:cxn ang="0">
                  <a:pos x="455" y="436"/>
                </a:cxn>
                <a:cxn ang="0">
                  <a:pos x="467" y="574"/>
                </a:cxn>
                <a:cxn ang="0">
                  <a:pos x="476" y="706"/>
                </a:cxn>
                <a:cxn ang="0">
                  <a:pos x="484" y="829"/>
                </a:cxn>
                <a:cxn ang="0">
                  <a:pos x="492" y="944"/>
                </a:cxn>
                <a:cxn ang="0">
                  <a:pos x="497" y="1050"/>
                </a:cxn>
                <a:cxn ang="0">
                  <a:pos x="503" y="1148"/>
                </a:cxn>
                <a:cxn ang="0">
                  <a:pos x="507" y="1238"/>
                </a:cxn>
                <a:cxn ang="0">
                  <a:pos x="511" y="1319"/>
                </a:cxn>
                <a:cxn ang="0">
                  <a:pos x="513" y="1394"/>
                </a:cxn>
                <a:cxn ang="0">
                  <a:pos x="515" y="1457"/>
                </a:cxn>
                <a:cxn ang="0">
                  <a:pos x="513" y="1518"/>
                </a:cxn>
                <a:cxn ang="0">
                  <a:pos x="507" y="1578"/>
                </a:cxn>
                <a:cxn ang="0">
                  <a:pos x="492" y="1626"/>
                </a:cxn>
                <a:cxn ang="0">
                  <a:pos x="471" y="1664"/>
                </a:cxn>
                <a:cxn ang="0">
                  <a:pos x="448" y="1685"/>
                </a:cxn>
                <a:cxn ang="0">
                  <a:pos x="421" y="1693"/>
                </a:cxn>
                <a:cxn ang="0">
                  <a:pos x="403" y="1691"/>
                </a:cxn>
                <a:cxn ang="0">
                  <a:pos x="388" y="1683"/>
                </a:cxn>
                <a:cxn ang="0">
                  <a:pos x="371" y="1672"/>
                </a:cxn>
                <a:cxn ang="0">
                  <a:pos x="344" y="1643"/>
                </a:cxn>
                <a:cxn ang="0">
                  <a:pos x="319" y="1603"/>
                </a:cxn>
                <a:cxn ang="0">
                  <a:pos x="296" y="1553"/>
                </a:cxn>
                <a:cxn ang="0">
                  <a:pos x="277" y="1480"/>
                </a:cxn>
                <a:cxn ang="0">
                  <a:pos x="265" y="1401"/>
                </a:cxn>
                <a:cxn ang="0">
                  <a:pos x="258" y="1317"/>
                </a:cxn>
                <a:cxn ang="0">
                  <a:pos x="248" y="1242"/>
                </a:cxn>
                <a:cxn ang="0">
                  <a:pos x="242" y="1177"/>
                </a:cxn>
                <a:cxn ang="0">
                  <a:pos x="234" y="1117"/>
                </a:cxn>
                <a:cxn ang="0">
                  <a:pos x="231" y="1069"/>
                </a:cxn>
                <a:cxn ang="0">
                  <a:pos x="225" y="1027"/>
                </a:cxn>
                <a:cxn ang="0">
                  <a:pos x="221" y="994"/>
                </a:cxn>
                <a:cxn ang="0">
                  <a:pos x="219" y="971"/>
                </a:cxn>
                <a:cxn ang="0">
                  <a:pos x="217" y="956"/>
                </a:cxn>
                <a:cxn ang="0">
                  <a:pos x="217" y="948"/>
                </a:cxn>
                <a:cxn ang="0">
                  <a:pos x="208" y="858"/>
                </a:cxn>
                <a:cxn ang="0">
                  <a:pos x="194" y="735"/>
                </a:cxn>
                <a:cxn ang="0">
                  <a:pos x="181" y="629"/>
                </a:cxn>
                <a:cxn ang="0">
                  <a:pos x="169" y="539"/>
                </a:cxn>
                <a:cxn ang="0">
                  <a:pos x="156" y="464"/>
                </a:cxn>
                <a:cxn ang="0">
                  <a:pos x="144" y="403"/>
                </a:cxn>
                <a:cxn ang="0">
                  <a:pos x="133" y="347"/>
                </a:cxn>
                <a:cxn ang="0">
                  <a:pos x="117" y="294"/>
                </a:cxn>
                <a:cxn ang="0">
                  <a:pos x="96" y="240"/>
                </a:cxn>
                <a:cxn ang="0">
                  <a:pos x="67" y="188"/>
                </a:cxn>
                <a:cxn ang="0">
                  <a:pos x="35" y="136"/>
                </a:cxn>
                <a:cxn ang="0">
                  <a:pos x="14" y="111"/>
                </a:cxn>
                <a:cxn ang="0">
                  <a:pos x="2" y="92"/>
                </a:cxn>
                <a:cxn ang="0">
                  <a:pos x="0" y="73"/>
                </a:cxn>
                <a:cxn ang="0">
                  <a:pos x="4" y="46"/>
                </a:cxn>
                <a:cxn ang="0">
                  <a:pos x="14" y="27"/>
                </a:cxn>
                <a:cxn ang="0">
                  <a:pos x="27" y="11"/>
                </a:cxn>
                <a:cxn ang="0">
                  <a:pos x="46" y="2"/>
                </a:cxn>
                <a:cxn ang="0">
                  <a:pos x="71" y="0"/>
                </a:cxn>
              </a:cxnLst>
              <a:rect l="0" t="0" r="r" b="b"/>
              <a:pathLst>
                <a:path w="515" h="1693">
                  <a:moveTo>
                    <a:pt x="71" y="0"/>
                  </a:moveTo>
                  <a:lnTo>
                    <a:pt x="96" y="0"/>
                  </a:lnTo>
                  <a:lnTo>
                    <a:pt x="121" y="2"/>
                  </a:lnTo>
                  <a:lnTo>
                    <a:pt x="146" y="4"/>
                  </a:lnTo>
                  <a:lnTo>
                    <a:pt x="171" y="8"/>
                  </a:lnTo>
                  <a:lnTo>
                    <a:pt x="196" y="13"/>
                  </a:lnTo>
                  <a:lnTo>
                    <a:pt x="219" y="19"/>
                  </a:lnTo>
                  <a:lnTo>
                    <a:pt x="242" y="27"/>
                  </a:lnTo>
                  <a:lnTo>
                    <a:pt x="263" y="34"/>
                  </a:lnTo>
                  <a:lnTo>
                    <a:pt x="286" y="42"/>
                  </a:lnTo>
                  <a:lnTo>
                    <a:pt x="306" y="52"/>
                  </a:lnTo>
                  <a:lnTo>
                    <a:pt x="325" y="59"/>
                  </a:lnTo>
                  <a:lnTo>
                    <a:pt x="344" y="69"/>
                  </a:lnTo>
                  <a:lnTo>
                    <a:pt x="359" y="79"/>
                  </a:lnTo>
                  <a:lnTo>
                    <a:pt x="375" y="86"/>
                  </a:lnTo>
                  <a:lnTo>
                    <a:pt x="388" y="96"/>
                  </a:lnTo>
                  <a:lnTo>
                    <a:pt x="400" y="105"/>
                  </a:lnTo>
                  <a:lnTo>
                    <a:pt x="411" y="115"/>
                  </a:lnTo>
                  <a:lnTo>
                    <a:pt x="419" y="127"/>
                  </a:lnTo>
                  <a:lnTo>
                    <a:pt x="426" y="136"/>
                  </a:lnTo>
                  <a:lnTo>
                    <a:pt x="434" y="146"/>
                  </a:lnTo>
                  <a:lnTo>
                    <a:pt x="438" y="157"/>
                  </a:lnTo>
                  <a:lnTo>
                    <a:pt x="442" y="169"/>
                  </a:lnTo>
                  <a:lnTo>
                    <a:pt x="444" y="178"/>
                  </a:lnTo>
                  <a:lnTo>
                    <a:pt x="444" y="190"/>
                  </a:lnTo>
                  <a:lnTo>
                    <a:pt x="444" y="219"/>
                  </a:lnTo>
                  <a:lnTo>
                    <a:pt x="446" y="249"/>
                  </a:lnTo>
                  <a:lnTo>
                    <a:pt x="448" y="311"/>
                  </a:lnTo>
                  <a:lnTo>
                    <a:pt x="451" y="372"/>
                  </a:lnTo>
                  <a:lnTo>
                    <a:pt x="455" y="436"/>
                  </a:lnTo>
                  <a:lnTo>
                    <a:pt x="459" y="482"/>
                  </a:lnTo>
                  <a:lnTo>
                    <a:pt x="463" y="530"/>
                  </a:lnTo>
                  <a:lnTo>
                    <a:pt x="467" y="574"/>
                  </a:lnTo>
                  <a:lnTo>
                    <a:pt x="471" y="620"/>
                  </a:lnTo>
                  <a:lnTo>
                    <a:pt x="473" y="664"/>
                  </a:lnTo>
                  <a:lnTo>
                    <a:pt x="476" y="706"/>
                  </a:lnTo>
                  <a:lnTo>
                    <a:pt x="478" y="748"/>
                  </a:lnTo>
                  <a:lnTo>
                    <a:pt x="482" y="789"/>
                  </a:lnTo>
                  <a:lnTo>
                    <a:pt x="484" y="829"/>
                  </a:lnTo>
                  <a:lnTo>
                    <a:pt x="488" y="869"/>
                  </a:lnTo>
                  <a:lnTo>
                    <a:pt x="490" y="906"/>
                  </a:lnTo>
                  <a:lnTo>
                    <a:pt x="492" y="944"/>
                  </a:lnTo>
                  <a:lnTo>
                    <a:pt x="494" y="981"/>
                  </a:lnTo>
                  <a:lnTo>
                    <a:pt x="496" y="1015"/>
                  </a:lnTo>
                  <a:lnTo>
                    <a:pt x="497" y="1050"/>
                  </a:lnTo>
                  <a:lnTo>
                    <a:pt x="499" y="1084"/>
                  </a:lnTo>
                  <a:lnTo>
                    <a:pt x="501" y="1117"/>
                  </a:lnTo>
                  <a:lnTo>
                    <a:pt x="503" y="1148"/>
                  </a:lnTo>
                  <a:lnTo>
                    <a:pt x="505" y="1179"/>
                  </a:lnTo>
                  <a:lnTo>
                    <a:pt x="507" y="1209"/>
                  </a:lnTo>
                  <a:lnTo>
                    <a:pt x="507" y="1238"/>
                  </a:lnTo>
                  <a:lnTo>
                    <a:pt x="509" y="1267"/>
                  </a:lnTo>
                  <a:lnTo>
                    <a:pt x="509" y="1294"/>
                  </a:lnTo>
                  <a:lnTo>
                    <a:pt x="511" y="1319"/>
                  </a:lnTo>
                  <a:lnTo>
                    <a:pt x="511" y="1346"/>
                  </a:lnTo>
                  <a:lnTo>
                    <a:pt x="513" y="1369"/>
                  </a:lnTo>
                  <a:lnTo>
                    <a:pt x="513" y="1394"/>
                  </a:lnTo>
                  <a:lnTo>
                    <a:pt x="513" y="1415"/>
                  </a:lnTo>
                  <a:lnTo>
                    <a:pt x="515" y="1438"/>
                  </a:lnTo>
                  <a:lnTo>
                    <a:pt x="515" y="1457"/>
                  </a:lnTo>
                  <a:lnTo>
                    <a:pt x="515" y="1478"/>
                  </a:lnTo>
                  <a:lnTo>
                    <a:pt x="515" y="1497"/>
                  </a:lnTo>
                  <a:lnTo>
                    <a:pt x="513" y="1518"/>
                  </a:lnTo>
                  <a:lnTo>
                    <a:pt x="513" y="1539"/>
                  </a:lnTo>
                  <a:lnTo>
                    <a:pt x="509" y="1559"/>
                  </a:lnTo>
                  <a:lnTo>
                    <a:pt x="507" y="1578"/>
                  </a:lnTo>
                  <a:lnTo>
                    <a:pt x="501" y="1595"/>
                  </a:lnTo>
                  <a:lnTo>
                    <a:pt x="497" y="1610"/>
                  </a:lnTo>
                  <a:lnTo>
                    <a:pt x="492" y="1626"/>
                  </a:lnTo>
                  <a:lnTo>
                    <a:pt x="486" y="1639"/>
                  </a:lnTo>
                  <a:lnTo>
                    <a:pt x="478" y="1653"/>
                  </a:lnTo>
                  <a:lnTo>
                    <a:pt x="471" y="1664"/>
                  </a:lnTo>
                  <a:lnTo>
                    <a:pt x="463" y="1672"/>
                  </a:lnTo>
                  <a:lnTo>
                    <a:pt x="455" y="1680"/>
                  </a:lnTo>
                  <a:lnTo>
                    <a:pt x="448" y="1685"/>
                  </a:lnTo>
                  <a:lnTo>
                    <a:pt x="438" y="1691"/>
                  </a:lnTo>
                  <a:lnTo>
                    <a:pt x="430" y="1693"/>
                  </a:lnTo>
                  <a:lnTo>
                    <a:pt x="421" y="1693"/>
                  </a:lnTo>
                  <a:lnTo>
                    <a:pt x="415" y="1693"/>
                  </a:lnTo>
                  <a:lnTo>
                    <a:pt x="409" y="1693"/>
                  </a:lnTo>
                  <a:lnTo>
                    <a:pt x="403" y="1691"/>
                  </a:lnTo>
                  <a:lnTo>
                    <a:pt x="400" y="1689"/>
                  </a:lnTo>
                  <a:lnTo>
                    <a:pt x="394" y="1687"/>
                  </a:lnTo>
                  <a:lnTo>
                    <a:pt x="388" y="1683"/>
                  </a:lnTo>
                  <a:lnTo>
                    <a:pt x="382" y="1680"/>
                  </a:lnTo>
                  <a:lnTo>
                    <a:pt x="377" y="1676"/>
                  </a:lnTo>
                  <a:lnTo>
                    <a:pt x="371" y="1672"/>
                  </a:lnTo>
                  <a:lnTo>
                    <a:pt x="365" y="1666"/>
                  </a:lnTo>
                  <a:lnTo>
                    <a:pt x="355" y="1656"/>
                  </a:lnTo>
                  <a:lnTo>
                    <a:pt x="344" y="1643"/>
                  </a:lnTo>
                  <a:lnTo>
                    <a:pt x="334" y="1628"/>
                  </a:lnTo>
                  <a:lnTo>
                    <a:pt x="327" y="1616"/>
                  </a:lnTo>
                  <a:lnTo>
                    <a:pt x="319" y="1603"/>
                  </a:lnTo>
                  <a:lnTo>
                    <a:pt x="313" y="1591"/>
                  </a:lnTo>
                  <a:lnTo>
                    <a:pt x="307" y="1578"/>
                  </a:lnTo>
                  <a:lnTo>
                    <a:pt x="296" y="1553"/>
                  </a:lnTo>
                  <a:lnTo>
                    <a:pt x="288" y="1530"/>
                  </a:lnTo>
                  <a:lnTo>
                    <a:pt x="281" y="1505"/>
                  </a:lnTo>
                  <a:lnTo>
                    <a:pt x="277" y="1480"/>
                  </a:lnTo>
                  <a:lnTo>
                    <a:pt x="271" y="1455"/>
                  </a:lnTo>
                  <a:lnTo>
                    <a:pt x="269" y="1432"/>
                  </a:lnTo>
                  <a:lnTo>
                    <a:pt x="265" y="1401"/>
                  </a:lnTo>
                  <a:lnTo>
                    <a:pt x="263" y="1372"/>
                  </a:lnTo>
                  <a:lnTo>
                    <a:pt x="259" y="1344"/>
                  </a:lnTo>
                  <a:lnTo>
                    <a:pt x="258" y="1317"/>
                  </a:lnTo>
                  <a:lnTo>
                    <a:pt x="254" y="1292"/>
                  </a:lnTo>
                  <a:lnTo>
                    <a:pt x="252" y="1267"/>
                  </a:lnTo>
                  <a:lnTo>
                    <a:pt x="248" y="1242"/>
                  </a:lnTo>
                  <a:lnTo>
                    <a:pt x="246" y="1219"/>
                  </a:lnTo>
                  <a:lnTo>
                    <a:pt x="244" y="1198"/>
                  </a:lnTo>
                  <a:lnTo>
                    <a:pt x="242" y="1177"/>
                  </a:lnTo>
                  <a:lnTo>
                    <a:pt x="240" y="1155"/>
                  </a:lnTo>
                  <a:lnTo>
                    <a:pt x="236" y="1136"/>
                  </a:lnTo>
                  <a:lnTo>
                    <a:pt x="234" y="1117"/>
                  </a:lnTo>
                  <a:lnTo>
                    <a:pt x="233" y="1100"/>
                  </a:lnTo>
                  <a:lnTo>
                    <a:pt x="231" y="1084"/>
                  </a:lnTo>
                  <a:lnTo>
                    <a:pt x="231" y="1069"/>
                  </a:lnTo>
                  <a:lnTo>
                    <a:pt x="229" y="1054"/>
                  </a:lnTo>
                  <a:lnTo>
                    <a:pt x="227" y="1040"/>
                  </a:lnTo>
                  <a:lnTo>
                    <a:pt x="225" y="1027"/>
                  </a:lnTo>
                  <a:lnTo>
                    <a:pt x="223" y="1015"/>
                  </a:lnTo>
                  <a:lnTo>
                    <a:pt x="223" y="1004"/>
                  </a:lnTo>
                  <a:lnTo>
                    <a:pt x="221" y="994"/>
                  </a:lnTo>
                  <a:lnTo>
                    <a:pt x="221" y="987"/>
                  </a:lnTo>
                  <a:lnTo>
                    <a:pt x="219" y="977"/>
                  </a:lnTo>
                  <a:lnTo>
                    <a:pt x="219" y="971"/>
                  </a:lnTo>
                  <a:lnTo>
                    <a:pt x="219" y="965"/>
                  </a:lnTo>
                  <a:lnTo>
                    <a:pt x="217" y="960"/>
                  </a:lnTo>
                  <a:lnTo>
                    <a:pt x="217" y="956"/>
                  </a:lnTo>
                  <a:lnTo>
                    <a:pt x="217" y="952"/>
                  </a:lnTo>
                  <a:lnTo>
                    <a:pt x="217" y="950"/>
                  </a:lnTo>
                  <a:lnTo>
                    <a:pt x="217" y="948"/>
                  </a:lnTo>
                  <a:lnTo>
                    <a:pt x="217" y="948"/>
                  </a:lnTo>
                  <a:lnTo>
                    <a:pt x="211" y="902"/>
                  </a:lnTo>
                  <a:lnTo>
                    <a:pt x="208" y="858"/>
                  </a:lnTo>
                  <a:lnTo>
                    <a:pt x="204" y="816"/>
                  </a:lnTo>
                  <a:lnTo>
                    <a:pt x="200" y="773"/>
                  </a:lnTo>
                  <a:lnTo>
                    <a:pt x="194" y="735"/>
                  </a:lnTo>
                  <a:lnTo>
                    <a:pt x="190" y="699"/>
                  </a:lnTo>
                  <a:lnTo>
                    <a:pt x="186" y="662"/>
                  </a:lnTo>
                  <a:lnTo>
                    <a:pt x="181" y="629"/>
                  </a:lnTo>
                  <a:lnTo>
                    <a:pt x="177" y="597"/>
                  </a:lnTo>
                  <a:lnTo>
                    <a:pt x="173" y="568"/>
                  </a:lnTo>
                  <a:lnTo>
                    <a:pt x="169" y="539"/>
                  </a:lnTo>
                  <a:lnTo>
                    <a:pt x="163" y="512"/>
                  </a:lnTo>
                  <a:lnTo>
                    <a:pt x="160" y="487"/>
                  </a:lnTo>
                  <a:lnTo>
                    <a:pt x="156" y="464"/>
                  </a:lnTo>
                  <a:lnTo>
                    <a:pt x="150" y="443"/>
                  </a:lnTo>
                  <a:lnTo>
                    <a:pt x="146" y="422"/>
                  </a:lnTo>
                  <a:lnTo>
                    <a:pt x="144" y="403"/>
                  </a:lnTo>
                  <a:lnTo>
                    <a:pt x="140" y="386"/>
                  </a:lnTo>
                  <a:lnTo>
                    <a:pt x="138" y="366"/>
                  </a:lnTo>
                  <a:lnTo>
                    <a:pt x="133" y="347"/>
                  </a:lnTo>
                  <a:lnTo>
                    <a:pt x="129" y="330"/>
                  </a:lnTo>
                  <a:lnTo>
                    <a:pt x="123" y="311"/>
                  </a:lnTo>
                  <a:lnTo>
                    <a:pt x="117" y="294"/>
                  </a:lnTo>
                  <a:lnTo>
                    <a:pt x="110" y="274"/>
                  </a:lnTo>
                  <a:lnTo>
                    <a:pt x="104" y="257"/>
                  </a:lnTo>
                  <a:lnTo>
                    <a:pt x="96" y="240"/>
                  </a:lnTo>
                  <a:lnTo>
                    <a:pt x="87" y="223"/>
                  </a:lnTo>
                  <a:lnTo>
                    <a:pt x="79" y="205"/>
                  </a:lnTo>
                  <a:lnTo>
                    <a:pt x="67" y="188"/>
                  </a:lnTo>
                  <a:lnTo>
                    <a:pt x="58" y="171"/>
                  </a:lnTo>
                  <a:lnTo>
                    <a:pt x="46" y="153"/>
                  </a:lnTo>
                  <a:lnTo>
                    <a:pt x="35" y="136"/>
                  </a:lnTo>
                  <a:lnTo>
                    <a:pt x="27" y="127"/>
                  </a:lnTo>
                  <a:lnTo>
                    <a:pt x="19" y="119"/>
                  </a:lnTo>
                  <a:lnTo>
                    <a:pt x="14" y="111"/>
                  </a:lnTo>
                  <a:lnTo>
                    <a:pt x="10" y="105"/>
                  </a:lnTo>
                  <a:lnTo>
                    <a:pt x="6" y="98"/>
                  </a:lnTo>
                  <a:lnTo>
                    <a:pt x="2" y="92"/>
                  </a:lnTo>
                  <a:lnTo>
                    <a:pt x="0" y="88"/>
                  </a:lnTo>
                  <a:lnTo>
                    <a:pt x="0" y="82"/>
                  </a:lnTo>
                  <a:lnTo>
                    <a:pt x="0" y="73"/>
                  </a:lnTo>
                  <a:lnTo>
                    <a:pt x="2" y="63"/>
                  </a:lnTo>
                  <a:lnTo>
                    <a:pt x="2" y="56"/>
                  </a:lnTo>
                  <a:lnTo>
                    <a:pt x="4" y="46"/>
                  </a:lnTo>
                  <a:lnTo>
                    <a:pt x="8" y="40"/>
                  </a:lnTo>
                  <a:lnTo>
                    <a:pt x="10" y="32"/>
                  </a:lnTo>
                  <a:lnTo>
                    <a:pt x="14" y="27"/>
                  </a:lnTo>
                  <a:lnTo>
                    <a:pt x="18" y="21"/>
                  </a:lnTo>
                  <a:lnTo>
                    <a:pt x="23" y="15"/>
                  </a:lnTo>
                  <a:lnTo>
                    <a:pt x="27" y="11"/>
                  </a:lnTo>
                  <a:lnTo>
                    <a:pt x="33" y="8"/>
                  </a:lnTo>
                  <a:lnTo>
                    <a:pt x="41" y="4"/>
                  </a:lnTo>
                  <a:lnTo>
                    <a:pt x="46" y="2"/>
                  </a:lnTo>
                  <a:lnTo>
                    <a:pt x="54" y="0"/>
                  </a:lnTo>
                  <a:lnTo>
                    <a:pt x="62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30"/>
            <p:cNvSpPr>
              <a:spLocks/>
            </p:cNvSpPr>
            <p:nvPr/>
          </p:nvSpPr>
          <p:spPr bwMode="auto">
            <a:xfrm>
              <a:off x="6858000" y="2286000"/>
              <a:ext cx="1914525" cy="1397000"/>
            </a:xfrm>
            <a:custGeom>
              <a:avLst/>
              <a:gdLst/>
              <a:ahLst/>
              <a:cxnLst>
                <a:cxn ang="0">
                  <a:pos x="2016" y="13"/>
                </a:cxn>
                <a:cxn ang="0">
                  <a:pos x="2137" y="67"/>
                </a:cxn>
                <a:cxn ang="0">
                  <a:pos x="2288" y="153"/>
                </a:cxn>
                <a:cxn ang="0">
                  <a:pos x="2367" y="207"/>
                </a:cxn>
                <a:cxn ang="0">
                  <a:pos x="2406" y="247"/>
                </a:cxn>
                <a:cxn ang="0">
                  <a:pos x="2404" y="307"/>
                </a:cxn>
                <a:cxn ang="0">
                  <a:pos x="2354" y="389"/>
                </a:cxn>
                <a:cxn ang="0">
                  <a:pos x="2327" y="451"/>
                </a:cxn>
                <a:cxn ang="0">
                  <a:pos x="2298" y="531"/>
                </a:cxn>
                <a:cxn ang="0">
                  <a:pos x="2208" y="819"/>
                </a:cxn>
                <a:cxn ang="0">
                  <a:pos x="2064" y="1249"/>
                </a:cxn>
                <a:cxn ang="0">
                  <a:pos x="1926" y="1616"/>
                </a:cxn>
                <a:cxn ang="0">
                  <a:pos x="1839" y="1718"/>
                </a:cxn>
                <a:cxn ang="0">
                  <a:pos x="1770" y="1752"/>
                </a:cxn>
                <a:cxn ang="0">
                  <a:pos x="1707" y="1760"/>
                </a:cxn>
                <a:cxn ang="0">
                  <a:pos x="1666" y="1737"/>
                </a:cxn>
                <a:cxn ang="0">
                  <a:pos x="1642" y="1700"/>
                </a:cxn>
                <a:cxn ang="0">
                  <a:pos x="1615" y="1599"/>
                </a:cxn>
                <a:cxn ang="0">
                  <a:pos x="1620" y="1532"/>
                </a:cxn>
                <a:cxn ang="0">
                  <a:pos x="1655" y="1459"/>
                </a:cxn>
                <a:cxn ang="0">
                  <a:pos x="1682" y="1399"/>
                </a:cxn>
                <a:cxn ang="0">
                  <a:pos x="1709" y="1315"/>
                </a:cxn>
                <a:cxn ang="0">
                  <a:pos x="1736" y="1207"/>
                </a:cxn>
                <a:cxn ang="0">
                  <a:pos x="1764" y="1078"/>
                </a:cxn>
                <a:cxn ang="0">
                  <a:pos x="1793" y="925"/>
                </a:cxn>
                <a:cxn ang="0">
                  <a:pos x="1835" y="683"/>
                </a:cxn>
                <a:cxn ang="0">
                  <a:pos x="1858" y="480"/>
                </a:cxn>
                <a:cxn ang="0">
                  <a:pos x="1860" y="341"/>
                </a:cxn>
                <a:cxn ang="0">
                  <a:pos x="1832" y="289"/>
                </a:cxn>
                <a:cxn ang="0">
                  <a:pos x="1768" y="265"/>
                </a:cxn>
                <a:cxn ang="0">
                  <a:pos x="1709" y="263"/>
                </a:cxn>
                <a:cxn ang="0">
                  <a:pos x="1640" y="268"/>
                </a:cxn>
                <a:cxn ang="0">
                  <a:pos x="1547" y="276"/>
                </a:cxn>
                <a:cxn ang="0">
                  <a:pos x="1430" y="289"/>
                </a:cxn>
                <a:cxn ang="0">
                  <a:pos x="1288" y="307"/>
                </a:cxn>
                <a:cxn ang="0">
                  <a:pos x="1112" y="332"/>
                </a:cxn>
                <a:cxn ang="0">
                  <a:pos x="925" y="357"/>
                </a:cxn>
                <a:cxn ang="0">
                  <a:pos x="762" y="378"/>
                </a:cxn>
                <a:cxn ang="0">
                  <a:pos x="622" y="397"/>
                </a:cxn>
                <a:cxn ang="0">
                  <a:pos x="509" y="412"/>
                </a:cxn>
                <a:cxn ang="0">
                  <a:pos x="421" y="424"/>
                </a:cxn>
                <a:cxn ang="0">
                  <a:pos x="304" y="451"/>
                </a:cxn>
                <a:cxn ang="0">
                  <a:pos x="238" y="458"/>
                </a:cxn>
                <a:cxn ang="0">
                  <a:pos x="148" y="447"/>
                </a:cxn>
                <a:cxn ang="0">
                  <a:pos x="54" y="397"/>
                </a:cxn>
                <a:cxn ang="0">
                  <a:pos x="19" y="359"/>
                </a:cxn>
                <a:cxn ang="0">
                  <a:pos x="2" y="330"/>
                </a:cxn>
                <a:cxn ang="0">
                  <a:pos x="6" y="309"/>
                </a:cxn>
                <a:cxn ang="0">
                  <a:pos x="35" y="291"/>
                </a:cxn>
                <a:cxn ang="0">
                  <a:pos x="89" y="280"/>
                </a:cxn>
                <a:cxn ang="0">
                  <a:pos x="494" y="243"/>
                </a:cxn>
                <a:cxn ang="0">
                  <a:pos x="906" y="190"/>
                </a:cxn>
                <a:cxn ang="0">
                  <a:pos x="1242" y="134"/>
                </a:cxn>
                <a:cxn ang="0">
                  <a:pos x="1400" y="105"/>
                </a:cxn>
                <a:cxn ang="0">
                  <a:pos x="1534" y="80"/>
                </a:cxn>
                <a:cxn ang="0">
                  <a:pos x="1647" y="59"/>
                </a:cxn>
                <a:cxn ang="0">
                  <a:pos x="1737" y="42"/>
                </a:cxn>
                <a:cxn ang="0">
                  <a:pos x="1805" y="30"/>
                </a:cxn>
                <a:cxn ang="0">
                  <a:pos x="1918" y="2"/>
                </a:cxn>
              </a:cxnLst>
              <a:rect l="0" t="0" r="r" b="b"/>
              <a:pathLst>
                <a:path w="2411" h="1760">
                  <a:moveTo>
                    <a:pt x="1951" y="0"/>
                  </a:moveTo>
                  <a:lnTo>
                    <a:pt x="1960" y="2"/>
                  </a:lnTo>
                  <a:lnTo>
                    <a:pt x="1972" y="2"/>
                  </a:lnTo>
                  <a:lnTo>
                    <a:pt x="1985" y="5"/>
                  </a:lnTo>
                  <a:lnTo>
                    <a:pt x="2000" y="9"/>
                  </a:lnTo>
                  <a:lnTo>
                    <a:pt x="2016" y="13"/>
                  </a:lnTo>
                  <a:lnTo>
                    <a:pt x="2033" y="21"/>
                  </a:lnTo>
                  <a:lnTo>
                    <a:pt x="2052" y="27"/>
                  </a:lnTo>
                  <a:lnTo>
                    <a:pt x="2072" y="36"/>
                  </a:lnTo>
                  <a:lnTo>
                    <a:pt x="2093" y="44"/>
                  </a:lnTo>
                  <a:lnTo>
                    <a:pt x="2114" y="55"/>
                  </a:lnTo>
                  <a:lnTo>
                    <a:pt x="2137" y="67"/>
                  </a:lnTo>
                  <a:lnTo>
                    <a:pt x="2162" y="80"/>
                  </a:lnTo>
                  <a:lnTo>
                    <a:pt x="2189" y="94"/>
                  </a:lnTo>
                  <a:lnTo>
                    <a:pt x="2214" y="109"/>
                  </a:lnTo>
                  <a:lnTo>
                    <a:pt x="2242" y="126"/>
                  </a:lnTo>
                  <a:lnTo>
                    <a:pt x="2271" y="144"/>
                  </a:lnTo>
                  <a:lnTo>
                    <a:pt x="2288" y="153"/>
                  </a:lnTo>
                  <a:lnTo>
                    <a:pt x="2304" y="163"/>
                  </a:lnTo>
                  <a:lnTo>
                    <a:pt x="2319" y="172"/>
                  </a:lnTo>
                  <a:lnTo>
                    <a:pt x="2333" y="182"/>
                  </a:lnTo>
                  <a:lnTo>
                    <a:pt x="2344" y="190"/>
                  </a:lnTo>
                  <a:lnTo>
                    <a:pt x="2356" y="199"/>
                  </a:lnTo>
                  <a:lnTo>
                    <a:pt x="2367" y="207"/>
                  </a:lnTo>
                  <a:lnTo>
                    <a:pt x="2377" y="215"/>
                  </a:lnTo>
                  <a:lnTo>
                    <a:pt x="2384" y="222"/>
                  </a:lnTo>
                  <a:lnTo>
                    <a:pt x="2392" y="228"/>
                  </a:lnTo>
                  <a:lnTo>
                    <a:pt x="2398" y="236"/>
                  </a:lnTo>
                  <a:lnTo>
                    <a:pt x="2402" y="242"/>
                  </a:lnTo>
                  <a:lnTo>
                    <a:pt x="2406" y="247"/>
                  </a:lnTo>
                  <a:lnTo>
                    <a:pt x="2409" y="253"/>
                  </a:lnTo>
                  <a:lnTo>
                    <a:pt x="2411" y="259"/>
                  </a:lnTo>
                  <a:lnTo>
                    <a:pt x="2411" y="263"/>
                  </a:lnTo>
                  <a:lnTo>
                    <a:pt x="2411" y="278"/>
                  </a:lnTo>
                  <a:lnTo>
                    <a:pt x="2407" y="293"/>
                  </a:lnTo>
                  <a:lnTo>
                    <a:pt x="2404" y="307"/>
                  </a:lnTo>
                  <a:lnTo>
                    <a:pt x="2398" y="322"/>
                  </a:lnTo>
                  <a:lnTo>
                    <a:pt x="2390" y="337"/>
                  </a:lnTo>
                  <a:lnTo>
                    <a:pt x="2381" y="351"/>
                  </a:lnTo>
                  <a:lnTo>
                    <a:pt x="2371" y="366"/>
                  </a:lnTo>
                  <a:lnTo>
                    <a:pt x="2359" y="382"/>
                  </a:lnTo>
                  <a:lnTo>
                    <a:pt x="2354" y="389"/>
                  </a:lnTo>
                  <a:lnTo>
                    <a:pt x="2350" y="399"/>
                  </a:lnTo>
                  <a:lnTo>
                    <a:pt x="2346" y="409"/>
                  </a:lnTo>
                  <a:lnTo>
                    <a:pt x="2340" y="418"/>
                  </a:lnTo>
                  <a:lnTo>
                    <a:pt x="2336" y="428"/>
                  </a:lnTo>
                  <a:lnTo>
                    <a:pt x="2333" y="439"/>
                  </a:lnTo>
                  <a:lnTo>
                    <a:pt x="2327" y="451"/>
                  </a:lnTo>
                  <a:lnTo>
                    <a:pt x="2323" y="462"/>
                  </a:lnTo>
                  <a:lnTo>
                    <a:pt x="2317" y="476"/>
                  </a:lnTo>
                  <a:lnTo>
                    <a:pt x="2313" y="489"/>
                  </a:lnTo>
                  <a:lnTo>
                    <a:pt x="2308" y="503"/>
                  </a:lnTo>
                  <a:lnTo>
                    <a:pt x="2304" y="516"/>
                  </a:lnTo>
                  <a:lnTo>
                    <a:pt x="2298" y="531"/>
                  </a:lnTo>
                  <a:lnTo>
                    <a:pt x="2294" y="547"/>
                  </a:lnTo>
                  <a:lnTo>
                    <a:pt x="2288" y="562"/>
                  </a:lnTo>
                  <a:lnTo>
                    <a:pt x="2283" y="579"/>
                  </a:lnTo>
                  <a:lnTo>
                    <a:pt x="2258" y="660"/>
                  </a:lnTo>
                  <a:lnTo>
                    <a:pt x="2233" y="741"/>
                  </a:lnTo>
                  <a:lnTo>
                    <a:pt x="2208" y="819"/>
                  </a:lnTo>
                  <a:lnTo>
                    <a:pt x="2185" y="896"/>
                  </a:lnTo>
                  <a:lnTo>
                    <a:pt x="2160" y="971"/>
                  </a:lnTo>
                  <a:lnTo>
                    <a:pt x="2135" y="1042"/>
                  </a:lnTo>
                  <a:lnTo>
                    <a:pt x="2112" y="1113"/>
                  </a:lnTo>
                  <a:lnTo>
                    <a:pt x="2087" y="1182"/>
                  </a:lnTo>
                  <a:lnTo>
                    <a:pt x="2064" y="1249"/>
                  </a:lnTo>
                  <a:lnTo>
                    <a:pt x="2039" y="1315"/>
                  </a:lnTo>
                  <a:lnTo>
                    <a:pt x="2016" y="1380"/>
                  </a:lnTo>
                  <a:lnTo>
                    <a:pt x="1993" y="1441"/>
                  </a:lnTo>
                  <a:lnTo>
                    <a:pt x="1970" y="1501"/>
                  </a:lnTo>
                  <a:lnTo>
                    <a:pt x="1947" y="1560"/>
                  </a:lnTo>
                  <a:lnTo>
                    <a:pt x="1926" y="1616"/>
                  </a:lnTo>
                  <a:lnTo>
                    <a:pt x="1905" y="1672"/>
                  </a:lnTo>
                  <a:lnTo>
                    <a:pt x="1891" y="1681"/>
                  </a:lnTo>
                  <a:lnTo>
                    <a:pt x="1878" y="1691"/>
                  </a:lnTo>
                  <a:lnTo>
                    <a:pt x="1864" y="1700"/>
                  </a:lnTo>
                  <a:lnTo>
                    <a:pt x="1853" y="1710"/>
                  </a:lnTo>
                  <a:lnTo>
                    <a:pt x="1839" y="1718"/>
                  </a:lnTo>
                  <a:lnTo>
                    <a:pt x="1828" y="1725"/>
                  </a:lnTo>
                  <a:lnTo>
                    <a:pt x="1816" y="1731"/>
                  </a:lnTo>
                  <a:lnTo>
                    <a:pt x="1803" y="1737"/>
                  </a:lnTo>
                  <a:lnTo>
                    <a:pt x="1791" y="1743"/>
                  </a:lnTo>
                  <a:lnTo>
                    <a:pt x="1780" y="1748"/>
                  </a:lnTo>
                  <a:lnTo>
                    <a:pt x="1770" y="1752"/>
                  </a:lnTo>
                  <a:lnTo>
                    <a:pt x="1759" y="1754"/>
                  </a:lnTo>
                  <a:lnTo>
                    <a:pt x="1747" y="1756"/>
                  </a:lnTo>
                  <a:lnTo>
                    <a:pt x="1737" y="1758"/>
                  </a:lnTo>
                  <a:lnTo>
                    <a:pt x="1726" y="1760"/>
                  </a:lnTo>
                  <a:lnTo>
                    <a:pt x="1716" y="1760"/>
                  </a:lnTo>
                  <a:lnTo>
                    <a:pt x="1707" y="1760"/>
                  </a:lnTo>
                  <a:lnTo>
                    <a:pt x="1695" y="1756"/>
                  </a:lnTo>
                  <a:lnTo>
                    <a:pt x="1686" y="1752"/>
                  </a:lnTo>
                  <a:lnTo>
                    <a:pt x="1682" y="1748"/>
                  </a:lnTo>
                  <a:lnTo>
                    <a:pt x="1676" y="1747"/>
                  </a:lnTo>
                  <a:lnTo>
                    <a:pt x="1672" y="1743"/>
                  </a:lnTo>
                  <a:lnTo>
                    <a:pt x="1666" y="1737"/>
                  </a:lnTo>
                  <a:lnTo>
                    <a:pt x="1663" y="1733"/>
                  </a:lnTo>
                  <a:lnTo>
                    <a:pt x="1659" y="1727"/>
                  </a:lnTo>
                  <a:lnTo>
                    <a:pt x="1653" y="1722"/>
                  </a:lnTo>
                  <a:lnTo>
                    <a:pt x="1649" y="1716"/>
                  </a:lnTo>
                  <a:lnTo>
                    <a:pt x="1645" y="1708"/>
                  </a:lnTo>
                  <a:lnTo>
                    <a:pt x="1642" y="1700"/>
                  </a:lnTo>
                  <a:lnTo>
                    <a:pt x="1634" y="1685"/>
                  </a:lnTo>
                  <a:lnTo>
                    <a:pt x="1628" y="1668"/>
                  </a:lnTo>
                  <a:lnTo>
                    <a:pt x="1624" y="1651"/>
                  </a:lnTo>
                  <a:lnTo>
                    <a:pt x="1620" y="1633"/>
                  </a:lnTo>
                  <a:lnTo>
                    <a:pt x="1617" y="1616"/>
                  </a:lnTo>
                  <a:lnTo>
                    <a:pt x="1615" y="1599"/>
                  </a:lnTo>
                  <a:lnTo>
                    <a:pt x="1613" y="1581"/>
                  </a:lnTo>
                  <a:lnTo>
                    <a:pt x="1613" y="1564"/>
                  </a:lnTo>
                  <a:lnTo>
                    <a:pt x="1613" y="1558"/>
                  </a:lnTo>
                  <a:lnTo>
                    <a:pt x="1615" y="1551"/>
                  </a:lnTo>
                  <a:lnTo>
                    <a:pt x="1617" y="1543"/>
                  </a:lnTo>
                  <a:lnTo>
                    <a:pt x="1620" y="1532"/>
                  </a:lnTo>
                  <a:lnTo>
                    <a:pt x="1626" y="1520"/>
                  </a:lnTo>
                  <a:lnTo>
                    <a:pt x="1632" y="1507"/>
                  </a:lnTo>
                  <a:lnTo>
                    <a:pt x="1638" y="1491"/>
                  </a:lnTo>
                  <a:lnTo>
                    <a:pt x="1647" y="1474"/>
                  </a:lnTo>
                  <a:lnTo>
                    <a:pt x="1651" y="1466"/>
                  </a:lnTo>
                  <a:lnTo>
                    <a:pt x="1655" y="1459"/>
                  </a:lnTo>
                  <a:lnTo>
                    <a:pt x="1659" y="1451"/>
                  </a:lnTo>
                  <a:lnTo>
                    <a:pt x="1665" y="1441"/>
                  </a:lnTo>
                  <a:lnTo>
                    <a:pt x="1668" y="1432"/>
                  </a:lnTo>
                  <a:lnTo>
                    <a:pt x="1672" y="1422"/>
                  </a:lnTo>
                  <a:lnTo>
                    <a:pt x="1678" y="1411"/>
                  </a:lnTo>
                  <a:lnTo>
                    <a:pt x="1682" y="1399"/>
                  </a:lnTo>
                  <a:lnTo>
                    <a:pt x="1686" y="1386"/>
                  </a:lnTo>
                  <a:lnTo>
                    <a:pt x="1691" y="1374"/>
                  </a:lnTo>
                  <a:lnTo>
                    <a:pt x="1695" y="1359"/>
                  </a:lnTo>
                  <a:lnTo>
                    <a:pt x="1699" y="1345"/>
                  </a:lnTo>
                  <a:lnTo>
                    <a:pt x="1705" y="1330"/>
                  </a:lnTo>
                  <a:lnTo>
                    <a:pt x="1709" y="1315"/>
                  </a:lnTo>
                  <a:lnTo>
                    <a:pt x="1713" y="1299"/>
                  </a:lnTo>
                  <a:lnTo>
                    <a:pt x="1718" y="1282"/>
                  </a:lnTo>
                  <a:lnTo>
                    <a:pt x="1722" y="1265"/>
                  </a:lnTo>
                  <a:lnTo>
                    <a:pt x="1726" y="1245"/>
                  </a:lnTo>
                  <a:lnTo>
                    <a:pt x="1732" y="1228"/>
                  </a:lnTo>
                  <a:lnTo>
                    <a:pt x="1736" y="1207"/>
                  </a:lnTo>
                  <a:lnTo>
                    <a:pt x="1741" y="1188"/>
                  </a:lnTo>
                  <a:lnTo>
                    <a:pt x="1745" y="1167"/>
                  </a:lnTo>
                  <a:lnTo>
                    <a:pt x="1749" y="1146"/>
                  </a:lnTo>
                  <a:lnTo>
                    <a:pt x="1755" y="1125"/>
                  </a:lnTo>
                  <a:lnTo>
                    <a:pt x="1759" y="1102"/>
                  </a:lnTo>
                  <a:lnTo>
                    <a:pt x="1764" y="1078"/>
                  </a:lnTo>
                  <a:lnTo>
                    <a:pt x="1768" y="1054"/>
                  </a:lnTo>
                  <a:lnTo>
                    <a:pt x="1774" y="1029"/>
                  </a:lnTo>
                  <a:lnTo>
                    <a:pt x="1778" y="1004"/>
                  </a:lnTo>
                  <a:lnTo>
                    <a:pt x="1784" y="979"/>
                  </a:lnTo>
                  <a:lnTo>
                    <a:pt x="1787" y="952"/>
                  </a:lnTo>
                  <a:lnTo>
                    <a:pt x="1793" y="925"/>
                  </a:lnTo>
                  <a:lnTo>
                    <a:pt x="1801" y="883"/>
                  </a:lnTo>
                  <a:lnTo>
                    <a:pt x="1809" y="840"/>
                  </a:lnTo>
                  <a:lnTo>
                    <a:pt x="1816" y="798"/>
                  </a:lnTo>
                  <a:lnTo>
                    <a:pt x="1822" y="760"/>
                  </a:lnTo>
                  <a:lnTo>
                    <a:pt x="1830" y="721"/>
                  </a:lnTo>
                  <a:lnTo>
                    <a:pt x="1835" y="683"/>
                  </a:lnTo>
                  <a:lnTo>
                    <a:pt x="1839" y="647"/>
                  </a:lnTo>
                  <a:lnTo>
                    <a:pt x="1845" y="610"/>
                  </a:lnTo>
                  <a:lnTo>
                    <a:pt x="1849" y="576"/>
                  </a:lnTo>
                  <a:lnTo>
                    <a:pt x="1853" y="543"/>
                  </a:lnTo>
                  <a:lnTo>
                    <a:pt x="1855" y="510"/>
                  </a:lnTo>
                  <a:lnTo>
                    <a:pt x="1858" y="480"/>
                  </a:lnTo>
                  <a:lnTo>
                    <a:pt x="1860" y="449"/>
                  </a:lnTo>
                  <a:lnTo>
                    <a:pt x="1860" y="420"/>
                  </a:lnTo>
                  <a:lnTo>
                    <a:pt x="1862" y="391"/>
                  </a:lnTo>
                  <a:lnTo>
                    <a:pt x="1862" y="364"/>
                  </a:lnTo>
                  <a:lnTo>
                    <a:pt x="1862" y="353"/>
                  </a:lnTo>
                  <a:lnTo>
                    <a:pt x="1860" y="341"/>
                  </a:lnTo>
                  <a:lnTo>
                    <a:pt x="1858" y="330"/>
                  </a:lnTo>
                  <a:lnTo>
                    <a:pt x="1855" y="320"/>
                  </a:lnTo>
                  <a:lnTo>
                    <a:pt x="1851" y="311"/>
                  </a:lnTo>
                  <a:lnTo>
                    <a:pt x="1845" y="303"/>
                  </a:lnTo>
                  <a:lnTo>
                    <a:pt x="1839" y="295"/>
                  </a:lnTo>
                  <a:lnTo>
                    <a:pt x="1832" y="289"/>
                  </a:lnTo>
                  <a:lnTo>
                    <a:pt x="1824" y="282"/>
                  </a:lnTo>
                  <a:lnTo>
                    <a:pt x="1814" y="278"/>
                  </a:lnTo>
                  <a:lnTo>
                    <a:pt x="1805" y="272"/>
                  </a:lnTo>
                  <a:lnTo>
                    <a:pt x="1793" y="268"/>
                  </a:lnTo>
                  <a:lnTo>
                    <a:pt x="1782" y="266"/>
                  </a:lnTo>
                  <a:lnTo>
                    <a:pt x="1768" y="265"/>
                  </a:lnTo>
                  <a:lnTo>
                    <a:pt x="1755" y="263"/>
                  </a:lnTo>
                  <a:lnTo>
                    <a:pt x="1739" y="263"/>
                  </a:lnTo>
                  <a:lnTo>
                    <a:pt x="1734" y="263"/>
                  </a:lnTo>
                  <a:lnTo>
                    <a:pt x="1726" y="263"/>
                  </a:lnTo>
                  <a:lnTo>
                    <a:pt x="1716" y="263"/>
                  </a:lnTo>
                  <a:lnTo>
                    <a:pt x="1709" y="263"/>
                  </a:lnTo>
                  <a:lnTo>
                    <a:pt x="1699" y="265"/>
                  </a:lnTo>
                  <a:lnTo>
                    <a:pt x="1688" y="265"/>
                  </a:lnTo>
                  <a:lnTo>
                    <a:pt x="1678" y="265"/>
                  </a:lnTo>
                  <a:lnTo>
                    <a:pt x="1666" y="266"/>
                  </a:lnTo>
                  <a:lnTo>
                    <a:pt x="1653" y="266"/>
                  </a:lnTo>
                  <a:lnTo>
                    <a:pt x="1640" y="268"/>
                  </a:lnTo>
                  <a:lnTo>
                    <a:pt x="1626" y="268"/>
                  </a:lnTo>
                  <a:lnTo>
                    <a:pt x="1613" y="270"/>
                  </a:lnTo>
                  <a:lnTo>
                    <a:pt x="1597" y="272"/>
                  </a:lnTo>
                  <a:lnTo>
                    <a:pt x="1580" y="272"/>
                  </a:lnTo>
                  <a:lnTo>
                    <a:pt x="1565" y="274"/>
                  </a:lnTo>
                  <a:lnTo>
                    <a:pt x="1547" y="276"/>
                  </a:lnTo>
                  <a:lnTo>
                    <a:pt x="1530" y="278"/>
                  </a:lnTo>
                  <a:lnTo>
                    <a:pt x="1511" y="280"/>
                  </a:lnTo>
                  <a:lnTo>
                    <a:pt x="1492" y="282"/>
                  </a:lnTo>
                  <a:lnTo>
                    <a:pt x="1473" y="284"/>
                  </a:lnTo>
                  <a:lnTo>
                    <a:pt x="1451" y="288"/>
                  </a:lnTo>
                  <a:lnTo>
                    <a:pt x="1430" y="289"/>
                  </a:lnTo>
                  <a:lnTo>
                    <a:pt x="1407" y="291"/>
                  </a:lnTo>
                  <a:lnTo>
                    <a:pt x="1386" y="295"/>
                  </a:lnTo>
                  <a:lnTo>
                    <a:pt x="1361" y="297"/>
                  </a:lnTo>
                  <a:lnTo>
                    <a:pt x="1338" y="301"/>
                  </a:lnTo>
                  <a:lnTo>
                    <a:pt x="1313" y="305"/>
                  </a:lnTo>
                  <a:lnTo>
                    <a:pt x="1288" y="307"/>
                  </a:lnTo>
                  <a:lnTo>
                    <a:pt x="1261" y="311"/>
                  </a:lnTo>
                  <a:lnTo>
                    <a:pt x="1235" y="314"/>
                  </a:lnTo>
                  <a:lnTo>
                    <a:pt x="1208" y="318"/>
                  </a:lnTo>
                  <a:lnTo>
                    <a:pt x="1181" y="322"/>
                  </a:lnTo>
                  <a:lnTo>
                    <a:pt x="1146" y="326"/>
                  </a:lnTo>
                  <a:lnTo>
                    <a:pt x="1112" y="332"/>
                  </a:lnTo>
                  <a:lnTo>
                    <a:pt x="1079" y="336"/>
                  </a:lnTo>
                  <a:lnTo>
                    <a:pt x="1046" y="339"/>
                  </a:lnTo>
                  <a:lnTo>
                    <a:pt x="1016" y="343"/>
                  </a:lnTo>
                  <a:lnTo>
                    <a:pt x="985" y="349"/>
                  </a:lnTo>
                  <a:lnTo>
                    <a:pt x="954" y="353"/>
                  </a:lnTo>
                  <a:lnTo>
                    <a:pt x="925" y="357"/>
                  </a:lnTo>
                  <a:lnTo>
                    <a:pt x="897" y="361"/>
                  </a:lnTo>
                  <a:lnTo>
                    <a:pt x="868" y="364"/>
                  </a:lnTo>
                  <a:lnTo>
                    <a:pt x="841" y="368"/>
                  </a:lnTo>
                  <a:lnTo>
                    <a:pt x="814" y="370"/>
                  </a:lnTo>
                  <a:lnTo>
                    <a:pt x="787" y="374"/>
                  </a:lnTo>
                  <a:lnTo>
                    <a:pt x="762" y="378"/>
                  </a:lnTo>
                  <a:lnTo>
                    <a:pt x="737" y="382"/>
                  </a:lnTo>
                  <a:lnTo>
                    <a:pt x="712" y="384"/>
                  </a:lnTo>
                  <a:lnTo>
                    <a:pt x="689" y="387"/>
                  </a:lnTo>
                  <a:lnTo>
                    <a:pt x="666" y="391"/>
                  </a:lnTo>
                  <a:lnTo>
                    <a:pt x="645" y="393"/>
                  </a:lnTo>
                  <a:lnTo>
                    <a:pt x="622" y="397"/>
                  </a:lnTo>
                  <a:lnTo>
                    <a:pt x="603" y="399"/>
                  </a:lnTo>
                  <a:lnTo>
                    <a:pt x="582" y="403"/>
                  </a:lnTo>
                  <a:lnTo>
                    <a:pt x="563" y="405"/>
                  </a:lnTo>
                  <a:lnTo>
                    <a:pt x="545" y="407"/>
                  </a:lnTo>
                  <a:lnTo>
                    <a:pt x="526" y="409"/>
                  </a:lnTo>
                  <a:lnTo>
                    <a:pt x="509" y="412"/>
                  </a:lnTo>
                  <a:lnTo>
                    <a:pt x="494" y="414"/>
                  </a:lnTo>
                  <a:lnTo>
                    <a:pt x="476" y="416"/>
                  </a:lnTo>
                  <a:lnTo>
                    <a:pt x="463" y="418"/>
                  </a:lnTo>
                  <a:lnTo>
                    <a:pt x="447" y="420"/>
                  </a:lnTo>
                  <a:lnTo>
                    <a:pt x="434" y="422"/>
                  </a:lnTo>
                  <a:lnTo>
                    <a:pt x="421" y="424"/>
                  </a:lnTo>
                  <a:lnTo>
                    <a:pt x="390" y="432"/>
                  </a:lnTo>
                  <a:lnTo>
                    <a:pt x="359" y="439"/>
                  </a:lnTo>
                  <a:lnTo>
                    <a:pt x="344" y="443"/>
                  </a:lnTo>
                  <a:lnTo>
                    <a:pt x="330" y="445"/>
                  </a:lnTo>
                  <a:lnTo>
                    <a:pt x="317" y="449"/>
                  </a:lnTo>
                  <a:lnTo>
                    <a:pt x="304" y="451"/>
                  </a:lnTo>
                  <a:lnTo>
                    <a:pt x="292" y="453"/>
                  </a:lnTo>
                  <a:lnTo>
                    <a:pt x="280" y="455"/>
                  </a:lnTo>
                  <a:lnTo>
                    <a:pt x="269" y="457"/>
                  </a:lnTo>
                  <a:lnTo>
                    <a:pt x="259" y="457"/>
                  </a:lnTo>
                  <a:lnTo>
                    <a:pt x="248" y="458"/>
                  </a:lnTo>
                  <a:lnTo>
                    <a:pt x="238" y="458"/>
                  </a:lnTo>
                  <a:lnTo>
                    <a:pt x="231" y="458"/>
                  </a:lnTo>
                  <a:lnTo>
                    <a:pt x="223" y="460"/>
                  </a:lnTo>
                  <a:lnTo>
                    <a:pt x="206" y="458"/>
                  </a:lnTo>
                  <a:lnTo>
                    <a:pt x="186" y="457"/>
                  </a:lnTo>
                  <a:lnTo>
                    <a:pt x="167" y="453"/>
                  </a:lnTo>
                  <a:lnTo>
                    <a:pt x="148" y="447"/>
                  </a:lnTo>
                  <a:lnTo>
                    <a:pt x="129" y="441"/>
                  </a:lnTo>
                  <a:lnTo>
                    <a:pt x="110" y="432"/>
                  </a:lnTo>
                  <a:lnTo>
                    <a:pt x="90" y="422"/>
                  </a:lnTo>
                  <a:lnTo>
                    <a:pt x="71" y="412"/>
                  </a:lnTo>
                  <a:lnTo>
                    <a:pt x="62" y="405"/>
                  </a:lnTo>
                  <a:lnTo>
                    <a:pt x="54" y="397"/>
                  </a:lnTo>
                  <a:lnTo>
                    <a:pt x="46" y="389"/>
                  </a:lnTo>
                  <a:lnTo>
                    <a:pt x="41" y="384"/>
                  </a:lnTo>
                  <a:lnTo>
                    <a:pt x="35" y="376"/>
                  </a:lnTo>
                  <a:lnTo>
                    <a:pt x="29" y="370"/>
                  </a:lnTo>
                  <a:lnTo>
                    <a:pt x="23" y="364"/>
                  </a:lnTo>
                  <a:lnTo>
                    <a:pt x="19" y="359"/>
                  </a:lnTo>
                  <a:lnTo>
                    <a:pt x="14" y="353"/>
                  </a:lnTo>
                  <a:lnTo>
                    <a:pt x="10" y="347"/>
                  </a:lnTo>
                  <a:lnTo>
                    <a:pt x="8" y="343"/>
                  </a:lnTo>
                  <a:lnTo>
                    <a:pt x="6" y="337"/>
                  </a:lnTo>
                  <a:lnTo>
                    <a:pt x="4" y="334"/>
                  </a:lnTo>
                  <a:lnTo>
                    <a:pt x="2" y="330"/>
                  </a:lnTo>
                  <a:lnTo>
                    <a:pt x="0" y="326"/>
                  </a:lnTo>
                  <a:lnTo>
                    <a:pt x="0" y="322"/>
                  </a:lnTo>
                  <a:lnTo>
                    <a:pt x="0" y="318"/>
                  </a:lnTo>
                  <a:lnTo>
                    <a:pt x="2" y="316"/>
                  </a:lnTo>
                  <a:lnTo>
                    <a:pt x="4" y="313"/>
                  </a:lnTo>
                  <a:lnTo>
                    <a:pt x="6" y="309"/>
                  </a:lnTo>
                  <a:lnTo>
                    <a:pt x="10" y="307"/>
                  </a:lnTo>
                  <a:lnTo>
                    <a:pt x="14" y="303"/>
                  </a:lnTo>
                  <a:lnTo>
                    <a:pt x="17" y="299"/>
                  </a:lnTo>
                  <a:lnTo>
                    <a:pt x="23" y="297"/>
                  </a:lnTo>
                  <a:lnTo>
                    <a:pt x="29" y="293"/>
                  </a:lnTo>
                  <a:lnTo>
                    <a:pt x="35" y="291"/>
                  </a:lnTo>
                  <a:lnTo>
                    <a:pt x="42" y="289"/>
                  </a:lnTo>
                  <a:lnTo>
                    <a:pt x="50" y="288"/>
                  </a:lnTo>
                  <a:lnTo>
                    <a:pt x="58" y="286"/>
                  </a:lnTo>
                  <a:lnTo>
                    <a:pt x="67" y="284"/>
                  </a:lnTo>
                  <a:lnTo>
                    <a:pt x="77" y="282"/>
                  </a:lnTo>
                  <a:lnTo>
                    <a:pt x="89" y="280"/>
                  </a:lnTo>
                  <a:lnTo>
                    <a:pt x="156" y="276"/>
                  </a:lnTo>
                  <a:lnTo>
                    <a:pt x="223" y="270"/>
                  </a:lnTo>
                  <a:lnTo>
                    <a:pt x="290" y="265"/>
                  </a:lnTo>
                  <a:lnTo>
                    <a:pt x="357" y="259"/>
                  </a:lnTo>
                  <a:lnTo>
                    <a:pt x="424" y="251"/>
                  </a:lnTo>
                  <a:lnTo>
                    <a:pt x="494" y="243"/>
                  </a:lnTo>
                  <a:lnTo>
                    <a:pt x="563" y="236"/>
                  </a:lnTo>
                  <a:lnTo>
                    <a:pt x="630" y="228"/>
                  </a:lnTo>
                  <a:lnTo>
                    <a:pt x="699" y="218"/>
                  </a:lnTo>
                  <a:lnTo>
                    <a:pt x="768" y="209"/>
                  </a:lnTo>
                  <a:lnTo>
                    <a:pt x="837" y="199"/>
                  </a:lnTo>
                  <a:lnTo>
                    <a:pt x="906" y="190"/>
                  </a:lnTo>
                  <a:lnTo>
                    <a:pt x="975" y="178"/>
                  </a:lnTo>
                  <a:lnTo>
                    <a:pt x="1046" y="167"/>
                  </a:lnTo>
                  <a:lnTo>
                    <a:pt x="1116" y="155"/>
                  </a:lnTo>
                  <a:lnTo>
                    <a:pt x="1187" y="144"/>
                  </a:lnTo>
                  <a:lnTo>
                    <a:pt x="1213" y="138"/>
                  </a:lnTo>
                  <a:lnTo>
                    <a:pt x="1242" y="134"/>
                  </a:lnTo>
                  <a:lnTo>
                    <a:pt x="1269" y="128"/>
                  </a:lnTo>
                  <a:lnTo>
                    <a:pt x="1296" y="122"/>
                  </a:lnTo>
                  <a:lnTo>
                    <a:pt x="1323" y="119"/>
                  </a:lnTo>
                  <a:lnTo>
                    <a:pt x="1350" y="115"/>
                  </a:lnTo>
                  <a:lnTo>
                    <a:pt x="1375" y="109"/>
                  </a:lnTo>
                  <a:lnTo>
                    <a:pt x="1400" y="105"/>
                  </a:lnTo>
                  <a:lnTo>
                    <a:pt x="1423" y="101"/>
                  </a:lnTo>
                  <a:lnTo>
                    <a:pt x="1446" y="96"/>
                  </a:lnTo>
                  <a:lnTo>
                    <a:pt x="1469" y="92"/>
                  </a:lnTo>
                  <a:lnTo>
                    <a:pt x="1492" y="88"/>
                  </a:lnTo>
                  <a:lnTo>
                    <a:pt x="1513" y="84"/>
                  </a:lnTo>
                  <a:lnTo>
                    <a:pt x="1534" y="80"/>
                  </a:lnTo>
                  <a:lnTo>
                    <a:pt x="1553" y="76"/>
                  </a:lnTo>
                  <a:lnTo>
                    <a:pt x="1574" y="73"/>
                  </a:lnTo>
                  <a:lnTo>
                    <a:pt x="1594" y="69"/>
                  </a:lnTo>
                  <a:lnTo>
                    <a:pt x="1611" y="67"/>
                  </a:lnTo>
                  <a:lnTo>
                    <a:pt x="1630" y="63"/>
                  </a:lnTo>
                  <a:lnTo>
                    <a:pt x="1647" y="59"/>
                  </a:lnTo>
                  <a:lnTo>
                    <a:pt x="1663" y="55"/>
                  </a:lnTo>
                  <a:lnTo>
                    <a:pt x="1680" y="53"/>
                  </a:lnTo>
                  <a:lnTo>
                    <a:pt x="1695" y="50"/>
                  </a:lnTo>
                  <a:lnTo>
                    <a:pt x="1709" y="48"/>
                  </a:lnTo>
                  <a:lnTo>
                    <a:pt x="1724" y="46"/>
                  </a:lnTo>
                  <a:lnTo>
                    <a:pt x="1737" y="42"/>
                  </a:lnTo>
                  <a:lnTo>
                    <a:pt x="1749" y="40"/>
                  </a:lnTo>
                  <a:lnTo>
                    <a:pt x="1762" y="38"/>
                  </a:lnTo>
                  <a:lnTo>
                    <a:pt x="1774" y="36"/>
                  </a:lnTo>
                  <a:lnTo>
                    <a:pt x="1784" y="34"/>
                  </a:lnTo>
                  <a:lnTo>
                    <a:pt x="1795" y="32"/>
                  </a:lnTo>
                  <a:lnTo>
                    <a:pt x="1805" y="30"/>
                  </a:lnTo>
                  <a:lnTo>
                    <a:pt x="1826" y="23"/>
                  </a:lnTo>
                  <a:lnTo>
                    <a:pt x="1845" y="17"/>
                  </a:lnTo>
                  <a:lnTo>
                    <a:pt x="1866" y="13"/>
                  </a:lnTo>
                  <a:lnTo>
                    <a:pt x="1883" y="7"/>
                  </a:lnTo>
                  <a:lnTo>
                    <a:pt x="1901" y="5"/>
                  </a:lnTo>
                  <a:lnTo>
                    <a:pt x="1918" y="2"/>
                  </a:lnTo>
                  <a:lnTo>
                    <a:pt x="1935" y="2"/>
                  </a:lnTo>
                  <a:lnTo>
                    <a:pt x="1951" y="0"/>
                  </a:lnTo>
                  <a:lnTo>
                    <a:pt x="1951" y="0"/>
                  </a:lnTo>
                  <a:lnTo>
                    <a:pt x="195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1"/>
            <p:cNvSpPr>
              <a:spLocks/>
            </p:cNvSpPr>
            <p:nvPr/>
          </p:nvSpPr>
          <p:spPr bwMode="auto">
            <a:xfrm>
              <a:off x="7086600" y="2819400"/>
              <a:ext cx="1296988" cy="307975"/>
            </a:xfrm>
            <a:custGeom>
              <a:avLst/>
              <a:gdLst/>
              <a:ahLst/>
              <a:cxnLst>
                <a:cxn ang="0">
                  <a:pos x="1263" y="0"/>
                </a:cxn>
                <a:cxn ang="0">
                  <a:pos x="1294" y="4"/>
                </a:cxn>
                <a:cxn ang="0">
                  <a:pos x="1333" y="10"/>
                </a:cxn>
                <a:cxn ang="0">
                  <a:pos x="1379" y="19"/>
                </a:cxn>
                <a:cxn ang="0">
                  <a:pos x="1434" y="31"/>
                </a:cxn>
                <a:cxn ang="0">
                  <a:pos x="1496" y="48"/>
                </a:cxn>
                <a:cxn ang="0">
                  <a:pos x="1546" y="67"/>
                </a:cxn>
                <a:cxn ang="0">
                  <a:pos x="1584" y="87"/>
                </a:cxn>
                <a:cxn ang="0">
                  <a:pos x="1611" y="104"/>
                </a:cxn>
                <a:cxn ang="0">
                  <a:pos x="1628" y="121"/>
                </a:cxn>
                <a:cxn ang="0">
                  <a:pos x="1634" y="138"/>
                </a:cxn>
                <a:cxn ang="0">
                  <a:pos x="1626" y="159"/>
                </a:cxn>
                <a:cxn ang="0">
                  <a:pos x="1607" y="181"/>
                </a:cxn>
                <a:cxn ang="0">
                  <a:pos x="1573" y="202"/>
                </a:cxn>
                <a:cxn ang="0">
                  <a:pos x="1525" y="219"/>
                </a:cxn>
                <a:cxn ang="0">
                  <a:pos x="1465" y="234"/>
                </a:cxn>
                <a:cxn ang="0">
                  <a:pos x="1400" y="244"/>
                </a:cxn>
                <a:cxn ang="0">
                  <a:pos x="1344" y="250"/>
                </a:cxn>
                <a:cxn ang="0">
                  <a:pos x="1258" y="261"/>
                </a:cxn>
                <a:cxn ang="0">
                  <a:pos x="1167" y="275"/>
                </a:cxn>
                <a:cxn ang="0">
                  <a:pos x="1144" y="278"/>
                </a:cxn>
                <a:cxn ang="0">
                  <a:pos x="1116" y="282"/>
                </a:cxn>
                <a:cxn ang="0">
                  <a:pos x="1083" y="288"/>
                </a:cxn>
                <a:cxn ang="0">
                  <a:pos x="1045" y="296"/>
                </a:cxn>
                <a:cxn ang="0">
                  <a:pos x="1000" y="302"/>
                </a:cxn>
                <a:cxn ang="0">
                  <a:pos x="951" y="311"/>
                </a:cxn>
                <a:cxn ang="0">
                  <a:pos x="895" y="319"/>
                </a:cxn>
                <a:cxn ang="0">
                  <a:pos x="833" y="328"/>
                </a:cxn>
                <a:cxn ang="0">
                  <a:pos x="768" y="340"/>
                </a:cxn>
                <a:cxn ang="0">
                  <a:pos x="697" y="350"/>
                </a:cxn>
                <a:cxn ang="0">
                  <a:pos x="618" y="361"/>
                </a:cxn>
                <a:cxn ang="0">
                  <a:pos x="542" y="371"/>
                </a:cxn>
                <a:cxn ang="0">
                  <a:pos x="473" y="378"/>
                </a:cxn>
                <a:cxn ang="0">
                  <a:pos x="413" y="384"/>
                </a:cxn>
                <a:cxn ang="0">
                  <a:pos x="361" y="386"/>
                </a:cxn>
                <a:cxn ang="0">
                  <a:pos x="321" y="388"/>
                </a:cxn>
                <a:cxn ang="0">
                  <a:pos x="235" y="386"/>
                </a:cxn>
                <a:cxn ang="0">
                  <a:pos x="160" y="374"/>
                </a:cxn>
                <a:cxn ang="0">
                  <a:pos x="102" y="359"/>
                </a:cxn>
                <a:cxn ang="0">
                  <a:pos x="66" y="342"/>
                </a:cxn>
                <a:cxn ang="0">
                  <a:pos x="37" y="325"/>
                </a:cxn>
                <a:cxn ang="0">
                  <a:pos x="16" y="307"/>
                </a:cxn>
                <a:cxn ang="0">
                  <a:pos x="4" y="292"/>
                </a:cxn>
                <a:cxn ang="0">
                  <a:pos x="0" y="275"/>
                </a:cxn>
                <a:cxn ang="0">
                  <a:pos x="6" y="250"/>
                </a:cxn>
                <a:cxn ang="0">
                  <a:pos x="25" y="229"/>
                </a:cxn>
                <a:cxn ang="0">
                  <a:pos x="60" y="211"/>
                </a:cxn>
                <a:cxn ang="0">
                  <a:pos x="106" y="200"/>
                </a:cxn>
                <a:cxn ang="0">
                  <a:pos x="164" y="192"/>
                </a:cxn>
                <a:cxn ang="0">
                  <a:pos x="421" y="156"/>
                </a:cxn>
                <a:cxn ang="0">
                  <a:pos x="764" y="94"/>
                </a:cxn>
                <a:cxn ang="0">
                  <a:pos x="1102" y="25"/>
                </a:cxn>
                <a:cxn ang="0">
                  <a:pos x="1148" y="15"/>
                </a:cxn>
                <a:cxn ang="0">
                  <a:pos x="1185" y="8"/>
                </a:cxn>
                <a:cxn ang="0">
                  <a:pos x="1212" y="4"/>
                </a:cxn>
                <a:cxn ang="0">
                  <a:pos x="1233" y="2"/>
                </a:cxn>
                <a:cxn ang="0">
                  <a:pos x="1246" y="0"/>
                </a:cxn>
              </a:cxnLst>
              <a:rect l="0" t="0" r="r" b="b"/>
              <a:pathLst>
                <a:path w="1634" h="388">
                  <a:moveTo>
                    <a:pt x="1248" y="0"/>
                  </a:moveTo>
                  <a:lnTo>
                    <a:pt x="1256" y="0"/>
                  </a:lnTo>
                  <a:lnTo>
                    <a:pt x="1263" y="0"/>
                  </a:lnTo>
                  <a:lnTo>
                    <a:pt x="1273" y="2"/>
                  </a:lnTo>
                  <a:lnTo>
                    <a:pt x="1283" y="2"/>
                  </a:lnTo>
                  <a:lnTo>
                    <a:pt x="1294" y="4"/>
                  </a:lnTo>
                  <a:lnTo>
                    <a:pt x="1306" y="6"/>
                  </a:lnTo>
                  <a:lnTo>
                    <a:pt x="1317" y="8"/>
                  </a:lnTo>
                  <a:lnTo>
                    <a:pt x="1333" y="10"/>
                  </a:lnTo>
                  <a:lnTo>
                    <a:pt x="1346" y="12"/>
                  </a:lnTo>
                  <a:lnTo>
                    <a:pt x="1361" y="15"/>
                  </a:lnTo>
                  <a:lnTo>
                    <a:pt x="1379" y="19"/>
                  </a:lnTo>
                  <a:lnTo>
                    <a:pt x="1396" y="23"/>
                  </a:lnTo>
                  <a:lnTo>
                    <a:pt x="1415" y="27"/>
                  </a:lnTo>
                  <a:lnTo>
                    <a:pt x="1434" y="31"/>
                  </a:lnTo>
                  <a:lnTo>
                    <a:pt x="1455" y="37"/>
                  </a:lnTo>
                  <a:lnTo>
                    <a:pt x="1477" y="42"/>
                  </a:lnTo>
                  <a:lnTo>
                    <a:pt x="1496" y="48"/>
                  </a:lnTo>
                  <a:lnTo>
                    <a:pt x="1513" y="56"/>
                  </a:lnTo>
                  <a:lnTo>
                    <a:pt x="1530" y="62"/>
                  </a:lnTo>
                  <a:lnTo>
                    <a:pt x="1546" y="67"/>
                  </a:lnTo>
                  <a:lnTo>
                    <a:pt x="1559" y="75"/>
                  </a:lnTo>
                  <a:lnTo>
                    <a:pt x="1573" y="81"/>
                  </a:lnTo>
                  <a:lnTo>
                    <a:pt x="1584" y="87"/>
                  </a:lnTo>
                  <a:lnTo>
                    <a:pt x="1594" y="92"/>
                  </a:lnTo>
                  <a:lnTo>
                    <a:pt x="1603" y="98"/>
                  </a:lnTo>
                  <a:lnTo>
                    <a:pt x="1611" y="104"/>
                  </a:lnTo>
                  <a:lnTo>
                    <a:pt x="1619" y="110"/>
                  </a:lnTo>
                  <a:lnTo>
                    <a:pt x="1624" y="115"/>
                  </a:lnTo>
                  <a:lnTo>
                    <a:pt x="1628" y="121"/>
                  </a:lnTo>
                  <a:lnTo>
                    <a:pt x="1630" y="127"/>
                  </a:lnTo>
                  <a:lnTo>
                    <a:pt x="1632" y="133"/>
                  </a:lnTo>
                  <a:lnTo>
                    <a:pt x="1634" y="138"/>
                  </a:lnTo>
                  <a:lnTo>
                    <a:pt x="1632" y="146"/>
                  </a:lnTo>
                  <a:lnTo>
                    <a:pt x="1630" y="154"/>
                  </a:lnTo>
                  <a:lnTo>
                    <a:pt x="1626" y="159"/>
                  </a:lnTo>
                  <a:lnTo>
                    <a:pt x="1621" y="167"/>
                  </a:lnTo>
                  <a:lnTo>
                    <a:pt x="1615" y="175"/>
                  </a:lnTo>
                  <a:lnTo>
                    <a:pt x="1607" y="181"/>
                  </a:lnTo>
                  <a:lnTo>
                    <a:pt x="1597" y="188"/>
                  </a:lnTo>
                  <a:lnTo>
                    <a:pt x="1586" y="194"/>
                  </a:lnTo>
                  <a:lnTo>
                    <a:pt x="1573" y="202"/>
                  </a:lnTo>
                  <a:lnTo>
                    <a:pt x="1559" y="207"/>
                  </a:lnTo>
                  <a:lnTo>
                    <a:pt x="1542" y="213"/>
                  </a:lnTo>
                  <a:lnTo>
                    <a:pt x="1525" y="219"/>
                  </a:lnTo>
                  <a:lnTo>
                    <a:pt x="1507" y="225"/>
                  </a:lnTo>
                  <a:lnTo>
                    <a:pt x="1486" y="229"/>
                  </a:lnTo>
                  <a:lnTo>
                    <a:pt x="1465" y="234"/>
                  </a:lnTo>
                  <a:lnTo>
                    <a:pt x="1442" y="238"/>
                  </a:lnTo>
                  <a:lnTo>
                    <a:pt x="1421" y="240"/>
                  </a:lnTo>
                  <a:lnTo>
                    <a:pt x="1400" y="244"/>
                  </a:lnTo>
                  <a:lnTo>
                    <a:pt x="1381" y="246"/>
                  </a:lnTo>
                  <a:lnTo>
                    <a:pt x="1361" y="248"/>
                  </a:lnTo>
                  <a:lnTo>
                    <a:pt x="1344" y="250"/>
                  </a:lnTo>
                  <a:lnTo>
                    <a:pt x="1325" y="252"/>
                  </a:lnTo>
                  <a:lnTo>
                    <a:pt x="1290" y="257"/>
                  </a:lnTo>
                  <a:lnTo>
                    <a:pt x="1258" y="261"/>
                  </a:lnTo>
                  <a:lnTo>
                    <a:pt x="1227" y="265"/>
                  </a:lnTo>
                  <a:lnTo>
                    <a:pt x="1196" y="269"/>
                  </a:lnTo>
                  <a:lnTo>
                    <a:pt x="1167" y="275"/>
                  </a:lnTo>
                  <a:lnTo>
                    <a:pt x="1160" y="275"/>
                  </a:lnTo>
                  <a:lnTo>
                    <a:pt x="1152" y="277"/>
                  </a:lnTo>
                  <a:lnTo>
                    <a:pt x="1144" y="278"/>
                  </a:lnTo>
                  <a:lnTo>
                    <a:pt x="1137" y="280"/>
                  </a:lnTo>
                  <a:lnTo>
                    <a:pt x="1127" y="280"/>
                  </a:lnTo>
                  <a:lnTo>
                    <a:pt x="1116" y="282"/>
                  </a:lnTo>
                  <a:lnTo>
                    <a:pt x="1106" y="284"/>
                  </a:lnTo>
                  <a:lnTo>
                    <a:pt x="1095" y="286"/>
                  </a:lnTo>
                  <a:lnTo>
                    <a:pt x="1083" y="288"/>
                  </a:lnTo>
                  <a:lnTo>
                    <a:pt x="1072" y="290"/>
                  </a:lnTo>
                  <a:lnTo>
                    <a:pt x="1058" y="292"/>
                  </a:lnTo>
                  <a:lnTo>
                    <a:pt x="1045" y="296"/>
                  </a:lnTo>
                  <a:lnTo>
                    <a:pt x="1029" y="298"/>
                  </a:lnTo>
                  <a:lnTo>
                    <a:pt x="1016" y="300"/>
                  </a:lnTo>
                  <a:lnTo>
                    <a:pt x="1000" y="302"/>
                  </a:lnTo>
                  <a:lnTo>
                    <a:pt x="983" y="305"/>
                  </a:lnTo>
                  <a:lnTo>
                    <a:pt x="968" y="307"/>
                  </a:lnTo>
                  <a:lnTo>
                    <a:pt x="951" y="311"/>
                  </a:lnTo>
                  <a:lnTo>
                    <a:pt x="931" y="313"/>
                  </a:lnTo>
                  <a:lnTo>
                    <a:pt x="914" y="317"/>
                  </a:lnTo>
                  <a:lnTo>
                    <a:pt x="895" y="319"/>
                  </a:lnTo>
                  <a:lnTo>
                    <a:pt x="876" y="323"/>
                  </a:lnTo>
                  <a:lnTo>
                    <a:pt x="855" y="325"/>
                  </a:lnTo>
                  <a:lnTo>
                    <a:pt x="833" y="328"/>
                  </a:lnTo>
                  <a:lnTo>
                    <a:pt x="812" y="332"/>
                  </a:lnTo>
                  <a:lnTo>
                    <a:pt x="791" y="336"/>
                  </a:lnTo>
                  <a:lnTo>
                    <a:pt x="768" y="340"/>
                  </a:lnTo>
                  <a:lnTo>
                    <a:pt x="745" y="344"/>
                  </a:lnTo>
                  <a:lnTo>
                    <a:pt x="722" y="346"/>
                  </a:lnTo>
                  <a:lnTo>
                    <a:pt x="697" y="350"/>
                  </a:lnTo>
                  <a:lnTo>
                    <a:pt x="672" y="353"/>
                  </a:lnTo>
                  <a:lnTo>
                    <a:pt x="647" y="359"/>
                  </a:lnTo>
                  <a:lnTo>
                    <a:pt x="618" y="361"/>
                  </a:lnTo>
                  <a:lnTo>
                    <a:pt x="592" y="365"/>
                  </a:lnTo>
                  <a:lnTo>
                    <a:pt x="567" y="367"/>
                  </a:lnTo>
                  <a:lnTo>
                    <a:pt x="542" y="371"/>
                  </a:lnTo>
                  <a:lnTo>
                    <a:pt x="517" y="373"/>
                  </a:lnTo>
                  <a:lnTo>
                    <a:pt x="494" y="376"/>
                  </a:lnTo>
                  <a:lnTo>
                    <a:pt x="473" y="378"/>
                  </a:lnTo>
                  <a:lnTo>
                    <a:pt x="451" y="380"/>
                  </a:lnTo>
                  <a:lnTo>
                    <a:pt x="430" y="382"/>
                  </a:lnTo>
                  <a:lnTo>
                    <a:pt x="413" y="384"/>
                  </a:lnTo>
                  <a:lnTo>
                    <a:pt x="394" y="384"/>
                  </a:lnTo>
                  <a:lnTo>
                    <a:pt x="377" y="386"/>
                  </a:lnTo>
                  <a:lnTo>
                    <a:pt x="361" y="386"/>
                  </a:lnTo>
                  <a:lnTo>
                    <a:pt x="346" y="388"/>
                  </a:lnTo>
                  <a:lnTo>
                    <a:pt x="332" y="388"/>
                  </a:lnTo>
                  <a:lnTo>
                    <a:pt x="321" y="388"/>
                  </a:lnTo>
                  <a:lnTo>
                    <a:pt x="290" y="388"/>
                  </a:lnTo>
                  <a:lnTo>
                    <a:pt x="261" y="386"/>
                  </a:lnTo>
                  <a:lnTo>
                    <a:pt x="235" y="386"/>
                  </a:lnTo>
                  <a:lnTo>
                    <a:pt x="208" y="382"/>
                  </a:lnTo>
                  <a:lnTo>
                    <a:pt x="183" y="380"/>
                  </a:lnTo>
                  <a:lnTo>
                    <a:pt x="160" y="374"/>
                  </a:lnTo>
                  <a:lnTo>
                    <a:pt x="137" y="371"/>
                  </a:lnTo>
                  <a:lnTo>
                    <a:pt x="117" y="365"/>
                  </a:lnTo>
                  <a:lnTo>
                    <a:pt x="102" y="359"/>
                  </a:lnTo>
                  <a:lnTo>
                    <a:pt x="91" y="353"/>
                  </a:lnTo>
                  <a:lnTo>
                    <a:pt x="77" y="348"/>
                  </a:lnTo>
                  <a:lnTo>
                    <a:pt x="66" y="342"/>
                  </a:lnTo>
                  <a:lnTo>
                    <a:pt x="56" y="336"/>
                  </a:lnTo>
                  <a:lnTo>
                    <a:pt x="46" y="330"/>
                  </a:lnTo>
                  <a:lnTo>
                    <a:pt x="37" y="325"/>
                  </a:lnTo>
                  <a:lnTo>
                    <a:pt x="29" y="319"/>
                  </a:lnTo>
                  <a:lnTo>
                    <a:pt x="23" y="313"/>
                  </a:lnTo>
                  <a:lnTo>
                    <a:pt x="16" y="307"/>
                  </a:lnTo>
                  <a:lnTo>
                    <a:pt x="12" y="302"/>
                  </a:lnTo>
                  <a:lnTo>
                    <a:pt x="6" y="298"/>
                  </a:lnTo>
                  <a:lnTo>
                    <a:pt x="4" y="292"/>
                  </a:lnTo>
                  <a:lnTo>
                    <a:pt x="2" y="286"/>
                  </a:lnTo>
                  <a:lnTo>
                    <a:pt x="0" y="280"/>
                  </a:lnTo>
                  <a:lnTo>
                    <a:pt x="0" y="275"/>
                  </a:lnTo>
                  <a:lnTo>
                    <a:pt x="0" y="265"/>
                  </a:lnTo>
                  <a:lnTo>
                    <a:pt x="2" y="257"/>
                  </a:lnTo>
                  <a:lnTo>
                    <a:pt x="6" y="250"/>
                  </a:lnTo>
                  <a:lnTo>
                    <a:pt x="12" y="242"/>
                  </a:lnTo>
                  <a:lnTo>
                    <a:pt x="18" y="234"/>
                  </a:lnTo>
                  <a:lnTo>
                    <a:pt x="25" y="229"/>
                  </a:lnTo>
                  <a:lnTo>
                    <a:pt x="37" y="223"/>
                  </a:lnTo>
                  <a:lnTo>
                    <a:pt x="46" y="217"/>
                  </a:lnTo>
                  <a:lnTo>
                    <a:pt x="60" y="211"/>
                  </a:lnTo>
                  <a:lnTo>
                    <a:pt x="73" y="207"/>
                  </a:lnTo>
                  <a:lnTo>
                    <a:pt x="89" y="204"/>
                  </a:lnTo>
                  <a:lnTo>
                    <a:pt x="106" y="200"/>
                  </a:lnTo>
                  <a:lnTo>
                    <a:pt x="123" y="198"/>
                  </a:lnTo>
                  <a:lnTo>
                    <a:pt x="142" y="194"/>
                  </a:lnTo>
                  <a:lnTo>
                    <a:pt x="164" y="192"/>
                  </a:lnTo>
                  <a:lnTo>
                    <a:pt x="187" y="192"/>
                  </a:lnTo>
                  <a:lnTo>
                    <a:pt x="304" y="175"/>
                  </a:lnTo>
                  <a:lnTo>
                    <a:pt x="421" y="156"/>
                  </a:lnTo>
                  <a:lnTo>
                    <a:pt x="536" y="136"/>
                  </a:lnTo>
                  <a:lnTo>
                    <a:pt x="651" y="117"/>
                  </a:lnTo>
                  <a:lnTo>
                    <a:pt x="764" y="94"/>
                  </a:lnTo>
                  <a:lnTo>
                    <a:pt x="878" y="73"/>
                  </a:lnTo>
                  <a:lnTo>
                    <a:pt x="991" y="48"/>
                  </a:lnTo>
                  <a:lnTo>
                    <a:pt x="1102" y="25"/>
                  </a:lnTo>
                  <a:lnTo>
                    <a:pt x="1119" y="21"/>
                  </a:lnTo>
                  <a:lnTo>
                    <a:pt x="1133" y="17"/>
                  </a:lnTo>
                  <a:lnTo>
                    <a:pt x="1148" y="15"/>
                  </a:lnTo>
                  <a:lnTo>
                    <a:pt x="1160" y="12"/>
                  </a:lnTo>
                  <a:lnTo>
                    <a:pt x="1173" y="10"/>
                  </a:lnTo>
                  <a:lnTo>
                    <a:pt x="1185" y="8"/>
                  </a:lnTo>
                  <a:lnTo>
                    <a:pt x="1194" y="6"/>
                  </a:lnTo>
                  <a:lnTo>
                    <a:pt x="1204" y="6"/>
                  </a:lnTo>
                  <a:lnTo>
                    <a:pt x="1212" y="4"/>
                  </a:lnTo>
                  <a:lnTo>
                    <a:pt x="1219" y="2"/>
                  </a:lnTo>
                  <a:lnTo>
                    <a:pt x="1227" y="2"/>
                  </a:lnTo>
                  <a:lnTo>
                    <a:pt x="1233" y="2"/>
                  </a:lnTo>
                  <a:lnTo>
                    <a:pt x="1239" y="0"/>
                  </a:lnTo>
                  <a:lnTo>
                    <a:pt x="1242" y="0"/>
                  </a:lnTo>
                  <a:lnTo>
                    <a:pt x="1246" y="0"/>
                  </a:lnTo>
                  <a:lnTo>
                    <a:pt x="1248" y="0"/>
                  </a:lnTo>
                  <a:lnTo>
                    <a:pt x="124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auto">
            <a:xfrm>
              <a:off x="7086600" y="3429000"/>
              <a:ext cx="1277938" cy="284162"/>
            </a:xfrm>
            <a:custGeom>
              <a:avLst/>
              <a:gdLst/>
              <a:ahLst/>
              <a:cxnLst>
                <a:cxn ang="0">
                  <a:pos x="1287" y="0"/>
                </a:cxn>
                <a:cxn ang="0">
                  <a:pos x="1323" y="6"/>
                </a:cxn>
                <a:cxn ang="0">
                  <a:pos x="1363" y="18"/>
                </a:cxn>
                <a:cxn ang="0">
                  <a:pos x="1407" y="35"/>
                </a:cxn>
                <a:cxn ang="0">
                  <a:pos x="1457" y="58"/>
                </a:cxn>
                <a:cxn ang="0">
                  <a:pos x="1507" y="87"/>
                </a:cxn>
                <a:cxn ang="0">
                  <a:pos x="1544" y="116"/>
                </a:cxn>
                <a:cxn ang="0">
                  <a:pos x="1573" y="142"/>
                </a:cxn>
                <a:cxn ang="0">
                  <a:pos x="1594" y="166"/>
                </a:cxn>
                <a:cxn ang="0">
                  <a:pos x="1607" y="189"/>
                </a:cxn>
                <a:cxn ang="0">
                  <a:pos x="1611" y="210"/>
                </a:cxn>
                <a:cxn ang="0">
                  <a:pos x="1609" y="223"/>
                </a:cxn>
                <a:cxn ang="0">
                  <a:pos x="1601" y="235"/>
                </a:cxn>
                <a:cxn ang="0">
                  <a:pos x="1584" y="244"/>
                </a:cxn>
                <a:cxn ang="0">
                  <a:pos x="1546" y="250"/>
                </a:cxn>
                <a:cxn ang="0">
                  <a:pos x="1375" y="254"/>
                </a:cxn>
                <a:cxn ang="0">
                  <a:pos x="1212" y="263"/>
                </a:cxn>
                <a:cxn ang="0">
                  <a:pos x="1070" y="279"/>
                </a:cxn>
                <a:cxn ang="0">
                  <a:pos x="962" y="290"/>
                </a:cxn>
                <a:cxn ang="0">
                  <a:pos x="866" y="300"/>
                </a:cxn>
                <a:cxn ang="0">
                  <a:pos x="782" y="309"/>
                </a:cxn>
                <a:cxn ang="0">
                  <a:pos x="707" y="317"/>
                </a:cxn>
                <a:cxn ang="0">
                  <a:pos x="643" y="323"/>
                </a:cxn>
                <a:cxn ang="0">
                  <a:pos x="592" y="329"/>
                </a:cxn>
                <a:cxn ang="0">
                  <a:pos x="549" y="333"/>
                </a:cxn>
                <a:cxn ang="0">
                  <a:pos x="519" y="336"/>
                </a:cxn>
                <a:cxn ang="0">
                  <a:pos x="499" y="338"/>
                </a:cxn>
                <a:cxn ang="0">
                  <a:pos x="490" y="340"/>
                </a:cxn>
                <a:cxn ang="0">
                  <a:pos x="450" y="344"/>
                </a:cxn>
                <a:cxn ang="0">
                  <a:pos x="394" y="350"/>
                </a:cxn>
                <a:cxn ang="0">
                  <a:pos x="342" y="354"/>
                </a:cxn>
                <a:cxn ang="0">
                  <a:pos x="296" y="356"/>
                </a:cxn>
                <a:cxn ang="0">
                  <a:pos x="256" y="357"/>
                </a:cxn>
                <a:cxn ang="0">
                  <a:pos x="217" y="357"/>
                </a:cxn>
                <a:cxn ang="0">
                  <a:pos x="171" y="356"/>
                </a:cxn>
                <a:cxn ang="0">
                  <a:pos x="133" y="348"/>
                </a:cxn>
                <a:cxn ang="0">
                  <a:pos x="98" y="336"/>
                </a:cxn>
                <a:cxn ang="0">
                  <a:pos x="69" y="323"/>
                </a:cxn>
                <a:cxn ang="0">
                  <a:pos x="46" y="304"/>
                </a:cxn>
                <a:cxn ang="0">
                  <a:pos x="20" y="269"/>
                </a:cxn>
                <a:cxn ang="0">
                  <a:pos x="2" y="233"/>
                </a:cxn>
                <a:cxn ang="0">
                  <a:pos x="0" y="202"/>
                </a:cxn>
                <a:cxn ang="0">
                  <a:pos x="4" y="183"/>
                </a:cxn>
                <a:cxn ang="0">
                  <a:pos x="14" y="167"/>
                </a:cxn>
                <a:cxn ang="0">
                  <a:pos x="29" y="158"/>
                </a:cxn>
                <a:cxn ang="0">
                  <a:pos x="48" y="152"/>
                </a:cxn>
                <a:cxn ang="0">
                  <a:pos x="75" y="150"/>
                </a:cxn>
                <a:cxn ang="0">
                  <a:pos x="254" y="137"/>
                </a:cxn>
                <a:cxn ang="0">
                  <a:pos x="425" y="121"/>
                </a:cxn>
                <a:cxn ang="0">
                  <a:pos x="592" y="102"/>
                </a:cxn>
                <a:cxn ang="0">
                  <a:pos x="753" y="79"/>
                </a:cxn>
                <a:cxn ang="0">
                  <a:pos x="962" y="43"/>
                </a:cxn>
                <a:cxn ang="0">
                  <a:pos x="1043" y="27"/>
                </a:cxn>
                <a:cxn ang="0">
                  <a:pos x="1112" y="16"/>
                </a:cxn>
                <a:cxn ang="0">
                  <a:pos x="1169" y="8"/>
                </a:cxn>
                <a:cxn ang="0">
                  <a:pos x="1217" y="2"/>
                </a:cxn>
                <a:cxn ang="0">
                  <a:pos x="1256" y="0"/>
                </a:cxn>
              </a:cxnLst>
              <a:rect l="0" t="0" r="r" b="b"/>
              <a:pathLst>
                <a:path w="1611" h="357">
                  <a:moveTo>
                    <a:pt x="1265" y="0"/>
                  </a:moveTo>
                  <a:lnTo>
                    <a:pt x="1277" y="0"/>
                  </a:lnTo>
                  <a:lnTo>
                    <a:pt x="1287" y="0"/>
                  </a:lnTo>
                  <a:lnTo>
                    <a:pt x="1298" y="2"/>
                  </a:lnTo>
                  <a:lnTo>
                    <a:pt x="1310" y="4"/>
                  </a:lnTo>
                  <a:lnTo>
                    <a:pt x="1323" y="6"/>
                  </a:lnTo>
                  <a:lnTo>
                    <a:pt x="1334" y="10"/>
                  </a:lnTo>
                  <a:lnTo>
                    <a:pt x="1348" y="14"/>
                  </a:lnTo>
                  <a:lnTo>
                    <a:pt x="1363" y="18"/>
                  </a:lnTo>
                  <a:lnTo>
                    <a:pt x="1377" y="23"/>
                  </a:lnTo>
                  <a:lnTo>
                    <a:pt x="1392" y="29"/>
                  </a:lnTo>
                  <a:lnTo>
                    <a:pt x="1407" y="35"/>
                  </a:lnTo>
                  <a:lnTo>
                    <a:pt x="1425" y="43"/>
                  </a:lnTo>
                  <a:lnTo>
                    <a:pt x="1440" y="50"/>
                  </a:lnTo>
                  <a:lnTo>
                    <a:pt x="1457" y="58"/>
                  </a:lnTo>
                  <a:lnTo>
                    <a:pt x="1475" y="68"/>
                  </a:lnTo>
                  <a:lnTo>
                    <a:pt x="1494" y="77"/>
                  </a:lnTo>
                  <a:lnTo>
                    <a:pt x="1507" y="87"/>
                  </a:lnTo>
                  <a:lnTo>
                    <a:pt x="1521" y="98"/>
                  </a:lnTo>
                  <a:lnTo>
                    <a:pt x="1532" y="106"/>
                  </a:lnTo>
                  <a:lnTo>
                    <a:pt x="1544" y="116"/>
                  </a:lnTo>
                  <a:lnTo>
                    <a:pt x="1553" y="125"/>
                  </a:lnTo>
                  <a:lnTo>
                    <a:pt x="1563" y="133"/>
                  </a:lnTo>
                  <a:lnTo>
                    <a:pt x="1573" y="142"/>
                  </a:lnTo>
                  <a:lnTo>
                    <a:pt x="1580" y="150"/>
                  </a:lnTo>
                  <a:lnTo>
                    <a:pt x="1588" y="158"/>
                  </a:lnTo>
                  <a:lnTo>
                    <a:pt x="1594" y="166"/>
                  </a:lnTo>
                  <a:lnTo>
                    <a:pt x="1599" y="173"/>
                  </a:lnTo>
                  <a:lnTo>
                    <a:pt x="1603" y="181"/>
                  </a:lnTo>
                  <a:lnTo>
                    <a:pt x="1607" y="189"/>
                  </a:lnTo>
                  <a:lnTo>
                    <a:pt x="1609" y="194"/>
                  </a:lnTo>
                  <a:lnTo>
                    <a:pt x="1611" y="202"/>
                  </a:lnTo>
                  <a:lnTo>
                    <a:pt x="1611" y="210"/>
                  </a:lnTo>
                  <a:lnTo>
                    <a:pt x="1611" y="213"/>
                  </a:lnTo>
                  <a:lnTo>
                    <a:pt x="1609" y="219"/>
                  </a:lnTo>
                  <a:lnTo>
                    <a:pt x="1609" y="223"/>
                  </a:lnTo>
                  <a:lnTo>
                    <a:pt x="1607" y="227"/>
                  </a:lnTo>
                  <a:lnTo>
                    <a:pt x="1603" y="231"/>
                  </a:lnTo>
                  <a:lnTo>
                    <a:pt x="1601" y="235"/>
                  </a:lnTo>
                  <a:lnTo>
                    <a:pt x="1597" y="238"/>
                  </a:lnTo>
                  <a:lnTo>
                    <a:pt x="1594" y="240"/>
                  </a:lnTo>
                  <a:lnTo>
                    <a:pt x="1584" y="244"/>
                  </a:lnTo>
                  <a:lnTo>
                    <a:pt x="1573" y="248"/>
                  </a:lnTo>
                  <a:lnTo>
                    <a:pt x="1561" y="250"/>
                  </a:lnTo>
                  <a:lnTo>
                    <a:pt x="1546" y="250"/>
                  </a:lnTo>
                  <a:lnTo>
                    <a:pt x="1488" y="250"/>
                  </a:lnTo>
                  <a:lnTo>
                    <a:pt x="1430" y="252"/>
                  </a:lnTo>
                  <a:lnTo>
                    <a:pt x="1375" y="254"/>
                  </a:lnTo>
                  <a:lnTo>
                    <a:pt x="1319" y="256"/>
                  </a:lnTo>
                  <a:lnTo>
                    <a:pt x="1265" y="260"/>
                  </a:lnTo>
                  <a:lnTo>
                    <a:pt x="1212" y="263"/>
                  </a:lnTo>
                  <a:lnTo>
                    <a:pt x="1160" y="269"/>
                  </a:lnTo>
                  <a:lnTo>
                    <a:pt x="1108" y="275"/>
                  </a:lnTo>
                  <a:lnTo>
                    <a:pt x="1070" y="279"/>
                  </a:lnTo>
                  <a:lnTo>
                    <a:pt x="1033" y="283"/>
                  </a:lnTo>
                  <a:lnTo>
                    <a:pt x="997" y="286"/>
                  </a:lnTo>
                  <a:lnTo>
                    <a:pt x="962" y="290"/>
                  </a:lnTo>
                  <a:lnTo>
                    <a:pt x="929" y="292"/>
                  </a:lnTo>
                  <a:lnTo>
                    <a:pt x="897" y="296"/>
                  </a:lnTo>
                  <a:lnTo>
                    <a:pt x="866" y="300"/>
                  </a:lnTo>
                  <a:lnTo>
                    <a:pt x="837" y="302"/>
                  </a:lnTo>
                  <a:lnTo>
                    <a:pt x="809" y="306"/>
                  </a:lnTo>
                  <a:lnTo>
                    <a:pt x="782" y="309"/>
                  </a:lnTo>
                  <a:lnTo>
                    <a:pt x="755" y="311"/>
                  </a:lnTo>
                  <a:lnTo>
                    <a:pt x="730" y="313"/>
                  </a:lnTo>
                  <a:lnTo>
                    <a:pt x="707" y="317"/>
                  </a:lnTo>
                  <a:lnTo>
                    <a:pt x="686" y="319"/>
                  </a:lnTo>
                  <a:lnTo>
                    <a:pt x="665" y="321"/>
                  </a:lnTo>
                  <a:lnTo>
                    <a:pt x="643" y="323"/>
                  </a:lnTo>
                  <a:lnTo>
                    <a:pt x="626" y="325"/>
                  </a:lnTo>
                  <a:lnTo>
                    <a:pt x="607" y="327"/>
                  </a:lnTo>
                  <a:lnTo>
                    <a:pt x="592" y="329"/>
                  </a:lnTo>
                  <a:lnTo>
                    <a:pt x="576" y="331"/>
                  </a:lnTo>
                  <a:lnTo>
                    <a:pt x="563" y="333"/>
                  </a:lnTo>
                  <a:lnTo>
                    <a:pt x="549" y="333"/>
                  </a:lnTo>
                  <a:lnTo>
                    <a:pt x="538" y="334"/>
                  </a:lnTo>
                  <a:lnTo>
                    <a:pt x="528" y="336"/>
                  </a:lnTo>
                  <a:lnTo>
                    <a:pt x="519" y="336"/>
                  </a:lnTo>
                  <a:lnTo>
                    <a:pt x="511" y="338"/>
                  </a:lnTo>
                  <a:lnTo>
                    <a:pt x="505" y="338"/>
                  </a:lnTo>
                  <a:lnTo>
                    <a:pt x="499" y="338"/>
                  </a:lnTo>
                  <a:lnTo>
                    <a:pt x="496" y="338"/>
                  </a:lnTo>
                  <a:lnTo>
                    <a:pt x="492" y="340"/>
                  </a:lnTo>
                  <a:lnTo>
                    <a:pt x="490" y="340"/>
                  </a:lnTo>
                  <a:lnTo>
                    <a:pt x="490" y="340"/>
                  </a:lnTo>
                  <a:lnTo>
                    <a:pt x="469" y="342"/>
                  </a:lnTo>
                  <a:lnTo>
                    <a:pt x="450" y="344"/>
                  </a:lnTo>
                  <a:lnTo>
                    <a:pt x="430" y="346"/>
                  </a:lnTo>
                  <a:lnTo>
                    <a:pt x="411" y="348"/>
                  </a:lnTo>
                  <a:lnTo>
                    <a:pt x="394" y="350"/>
                  </a:lnTo>
                  <a:lnTo>
                    <a:pt x="375" y="352"/>
                  </a:lnTo>
                  <a:lnTo>
                    <a:pt x="357" y="352"/>
                  </a:lnTo>
                  <a:lnTo>
                    <a:pt x="342" y="354"/>
                  </a:lnTo>
                  <a:lnTo>
                    <a:pt x="327" y="356"/>
                  </a:lnTo>
                  <a:lnTo>
                    <a:pt x="311" y="356"/>
                  </a:lnTo>
                  <a:lnTo>
                    <a:pt x="296" y="356"/>
                  </a:lnTo>
                  <a:lnTo>
                    <a:pt x="283" y="357"/>
                  </a:lnTo>
                  <a:lnTo>
                    <a:pt x="269" y="357"/>
                  </a:lnTo>
                  <a:lnTo>
                    <a:pt x="256" y="357"/>
                  </a:lnTo>
                  <a:lnTo>
                    <a:pt x="244" y="357"/>
                  </a:lnTo>
                  <a:lnTo>
                    <a:pt x="233" y="357"/>
                  </a:lnTo>
                  <a:lnTo>
                    <a:pt x="217" y="357"/>
                  </a:lnTo>
                  <a:lnTo>
                    <a:pt x="202" y="357"/>
                  </a:lnTo>
                  <a:lnTo>
                    <a:pt x="187" y="356"/>
                  </a:lnTo>
                  <a:lnTo>
                    <a:pt x="171" y="356"/>
                  </a:lnTo>
                  <a:lnTo>
                    <a:pt x="158" y="354"/>
                  </a:lnTo>
                  <a:lnTo>
                    <a:pt x="144" y="350"/>
                  </a:lnTo>
                  <a:lnTo>
                    <a:pt x="133" y="348"/>
                  </a:lnTo>
                  <a:lnTo>
                    <a:pt x="119" y="344"/>
                  </a:lnTo>
                  <a:lnTo>
                    <a:pt x="108" y="340"/>
                  </a:lnTo>
                  <a:lnTo>
                    <a:pt x="98" y="336"/>
                  </a:lnTo>
                  <a:lnTo>
                    <a:pt x="87" y="333"/>
                  </a:lnTo>
                  <a:lnTo>
                    <a:pt x="77" y="329"/>
                  </a:lnTo>
                  <a:lnTo>
                    <a:pt x="69" y="323"/>
                  </a:lnTo>
                  <a:lnTo>
                    <a:pt x="60" y="317"/>
                  </a:lnTo>
                  <a:lnTo>
                    <a:pt x="54" y="311"/>
                  </a:lnTo>
                  <a:lnTo>
                    <a:pt x="46" y="304"/>
                  </a:lnTo>
                  <a:lnTo>
                    <a:pt x="37" y="292"/>
                  </a:lnTo>
                  <a:lnTo>
                    <a:pt x="27" y="281"/>
                  </a:lnTo>
                  <a:lnTo>
                    <a:pt x="20" y="269"/>
                  </a:lnTo>
                  <a:lnTo>
                    <a:pt x="12" y="256"/>
                  </a:lnTo>
                  <a:lnTo>
                    <a:pt x="6" y="244"/>
                  </a:lnTo>
                  <a:lnTo>
                    <a:pt x="2" y="233"/>
                  </a:lnTo>
                  <a:lnTo>
                    <a:pt x="0" y="219"/>
                  </a:lnTo>
                  <a:lnTo>
                    <a:pt x="0" y="210"/>
                  </a:lnTo>
                  <a:lnTo>
                    <a:pt x="0" y="202"/>
                  </a:lnTo>
                  <a:lnTo>
                    <a:pt x="0" y="194"/>
                  </a:lnTo>
                  <a:lnTo>
                    <a:pt x="2" y="189"/>
                  </a:lnTo>
                  <a:lnTo>
                    <a:pt x="4" y="183"/>
                  </a:lnTo>
                  <a:lnTo>
                    <a:pt x="6" y="177"/>
                  </a:lnTo>
                  <a:lnTo>
                    <a:pt x="10" y="171"/>
                  </a:lnTo>
                  <a:lnTo>
                    <a:pt x="14" y="167"/>
                  </a:lnTo>
                  <a:lnTo>
                    <a:pt x="18" y="164"/>
                  </a:lnTo>
                  <a:lnTo>
                    <a:pt x="23" y="160"/>
                  </a:lnTo>
                  <a:lnTo>
                    <a:pt x="29" y="158"/>
                  </a:lnTo>
                  <a:lnTo>
                    <a:pt x="35" y="154"/>
                  </a:lnTo>
                  <a:lnTo>
                    <a:pt x="41" y="152"/>
                  </a:lnTo>
                  <a:lnTo>
                    <a:pt x="48" y="152"/>
                  </a:lnTo>
                  <a:lnTo>
                    <a:pt x="56" y="150"/>
                  </a:lnTo>
                  <a:lnTo>
                    <a:pt x="66" y="150"/>
                  </a:lnTo>
                  <a:lnTo>
                    <a:pt x="75" y="150"/>
                  </a:lnTo>
                  <a:lnTo>
                    <a:pt x="135" y="146"/>
                  </a:lnTo>
                  <a:lnTo>
                    <a:pt x="194" y="142"/>
                  </a:lnTo>
                  <a:lnTo>
                    <a:pt x="254" y="137"/>
                  </a:lnTo>
                  <a:lnTo>
                    <a:pt x="311" y="133"/>
                  </a:lnTo>
                  <a:lnTo>
                    <a:pt x="369" y="127"/>
                  </a:lnTo>
                  <a:lnTo>
                    <a:pt x="425" y="121"/>
                  </a:lnTo>
                  <a:lnTo>
                    <a:pt x="480" y="116"/>
                  </a:lnTo>
                  <a:lnTo>
                    <a:pt x="536" y="110"/>
                  </a:lnTo>
                  <a:lnTo>
                    <a:pt x="592" y="102"/>
                  </a:lnTo>
                  <a:lnTo>
                    <a:pt x="645" y="94"/>
                  </a:lnTo>
                  <a:lnTo>
                    <a:pt x="699" y="87"/>
                  </a:lnTo>
                  <a:lnTo>
                    <a:pt x="753" y="79"/>
                  </a:lnTo>
                  <a:lnTo>
                    <a:pt x="807" y="70"/>
                  </a:lnTo>
                  <a:lnTo>
                    <a:pt x="858" y="62"/>
                  </a:lnTo>
                  <a:lnTo>
                    <a:pt x="962" y="43"/>
                  </a:lnTo>
                  <a:lnTo>
                    <a:pt x="991" y="37"/>
                  </a:lnTo>
                  <a:lnTo>
                    <a:pt x="1018" y="31"/>
                  </a:lnTo>
                  <a:lnTo>
                    <a:pt x="1043" y="27"/>
                  </a:lnTo>
                  <a:lnTo>
                    <a:pt x="1066" y="22"/>
                  </a:lnTo>
                  <a:lnTo>
                    <a:pt x="1089" y="18"/>
                  </a:lnTo>
                  <a:lnTo>
                    <a:pt x="1112" y="16"/>
                  </a:lnTo>
                  <a:lnTo>
                    <a:pt x="1133" y="12"/>
                  </a:lnTo>
                  <a:lnTo>
                    <a:pt x="1152" y="10"/>
                  </a:lnTo>
                  <a:lnTo>
                    <a:pt x="1169" y="8"/>
                  </a:lnTo>
                  <a:lnTo>
                    <a:pt x="1187" y="4"/>
                  </a:lnTo>
                  <a:lnTo>
                    <a:pt x="1202" y="4"/>
                  </a:lnTo>
                  <a:lnTo>
                    <a:pt x="1217" y="2"/>
                  </a:lnTo>
                  <a:lnTo>
                    <a:pt x="1231" y="0"/>
                  </a:lnTo>
                  <a:lnTo>
                    <a:pt x="1244" y="0"/>
                  </a:lnTo>
                  <a:lnTo>
                    <a:pt x="1256" y="0"/>
                  </a:lnTo>
                  <a:lnTo>
                    <a:pt x="1265" y="0"/>
                  </a:lnTo>
                  <a:lnTo>
                    <a:pt x="126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410" name="Picture 2" descr="File:Banana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4547222"/>
            <a:ext cx="1676400" cy="2053505"/>
          </a:xfrm>
          <a:prstGeom prst="rect">
            <a:avLst/>
          </a:prstGeom>
          <a:noFill/>
        </p:spPr>
      </p:pic>
      <p:pic>
        <p:nvPicPr>
          <p:cNvPr id="17412" name="Picture 4" descr="http://upload.wikimedia.org/wikipedia/commons/thumb/b/b2/Perfume_Bottles.JPG/220px-Perfume_Bottles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3657600"/>
            <a:ext cx="2781300" cy="2781301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8305800" y="6611779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包餃子作法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7400" y="6400800"/>
            <a:ext cx="7086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若可，在室內實作包餃子煮餃子；若不可，可學做餃子皮，及捏花。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0" y="5562600"/>
            <a:ext cx="533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TW" altLang="en-US" dirty="0" smtClean="0"/>
              <a:t>推薦影片：李姨包餃子（約三分鐘）</a:t>
            </a:r>
            <a:r>
              <a:rPr lang="en-US" dirty="0" smtClean="0"/>
              <a:t>https://www.youtube.com/watch?v=c3GYyZNLJKw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420356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620000" y="685800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2209800" y="2971800"/>
            <a:ext cx="1219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好冷</a:t>
            </a:r>
            <a:endParaRPr lang="en-US" sz="36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" name="Picture 2" descr="C:\Users\Meishing\Desktop\meizhou pics\45-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58333" r="29167"/>
          <a:stretch>
            <a:fillRect/>
          </a:stretch>
        </p:blipFill>
        <p:spPr bwMode="auto">
          <a:xfrm>
            <a:off x="1066800" y="1313234"/>
            <a:ext cx="1371600" cy="126459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276600" y="1066800"/>
            <a:ext cx="137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 smtClean="0">
                <a:latin typeface="Adobe Kaiti Std R" pitchFamily="18" charset="-128"/>
                <a:ea typeface="Adobe Kaiti Std R" pitchFamily="18" charset="-128"/>
              </a:rPr>
              <a:t>覺</a:t>
            </a:r>
            <a:endParaRPr lang="en-US" sz="12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505200" y="1828800"/>
            <a:ext cx="1219200" cy="762000"/>
            <a:chOff x="1447800" y="3505200"/>
            <a:chExt cx="2193925" cy="2682875"/>
          </a:xfrm>
          <a:solidFill>
            <a:srgbClr val="FF0000"/>
          </a:solidFill>
        </p:grpSpPr>
        <p:grpSp>
          <p:nvGrpSpPr>
            <p:cNvPr id="9" name="Group 8"/>
            <p:cNvGrpSpPr/>
            <p:nvPr/>
          </p:nvGrpSpPr>
          <p:grpSpPr>
            <a:xfrm>
              <a:off x="1447800" y="4953000"/>
              <a:ext cx="2193925" cy="1235075"/>
              <a:chOff x="3632200" y="4419600"/>
              <a:chExt cx="3286125" cy="1997075"/>
            </a:xfrm>
            <a:grpFill/>
          </p:grpSpPr>
          <p:sp>
            <p:nvSpPr>
              <p:cNvPr id="10" name="Freeform 33"/>
              <p:cNvSpPr>
                <a:spLocks/>
              </p:cNvSpPr>
              <p:nvPr/>
            </p:nvSpPr>
            <p:spPr bwMode="auto">
              <a:xfrm>
                <a:off x="3632200" y="4508500"/>
                <a:ext cx="1414463" cy="1754187"/>
              </a:xfrm>
              <a:custGeom>
                <a:avLst/>
                <a:gdLst>
                  <a:gd name="T0" fmla="*/ 1197769 w 1782"/>
                  <a:gd name="T1" fmla="*/ 3176 h 2209"/>
                  <a:gd name="T2" fmla="*/ 1232694 w 1782"/>
                  <a:gd name="T3" fmla="*/ 21441 h 2209"/>
                  <a:gd name="T4" fmla="*/ 1273969 w 1782"/>
                  <a:gd name="T5" fmla="*/ 53205 h 2209"/>
                  <a:gd name="T6" fmla="*/ 1323182 w 1782"/>
                  <a:gd name="T7" fmla="*/ 100058 h 2209"/>
                  <a:gd name="T8" fmla="*/ 1361282 w 1782"/>
                  <a:gd name="T9" fmla="*/ 150881 h 2209"/>
                  <a:gd name="T10" fmla="*/ 1388269 w 1782"/>
                  <a:gd name="T11" fmla="*/ 197733 h 2209"/>
                  <a:gd name="T12" fmla="*/ 1406525 w 1782"/>
                  <a:gd name="T13" fmla="*/ 240615 h 2209"/>
                  <a:gd name="T14" fmla="*/ 1414463 w 1782"/>
                  <a:gd name="T15" fmla="*/ 280321 h 2209"/>
                  <a:gd name="T16" fmla="*/ 1412875 w 1782"/>
                  <a:gd name="T17" fmla="*/ 323202 h 2209"/>
                  <a:gd name="T18" fmla="*/ 1400175 w 1782"/>
                  <a:gd name="T19" fmla="*/ 370055 h 2209"/>
                  <a:gd name="T20" fmla="*/ 1362075 w 1782"/>
                  <a:gd name="T21" fmla="*/ 426437 h 2209"/>
                  <a:gd name="T22" fmla="*/ 1315244 w 1782"/>
                  <a:gd name="T23" fmla="*/ 502671 h 2209"/>
                  <a:gd name="T24" fmla="*/ 1249363 w 1782"/>
                  <a:gd name="T25" fmla="*/ 651964 h 2209"/>
                  <a:gd name="T26" fmla="*/ 1170782 w 1782"/>
                  <a:gd name="T27" fmla="*/ 812374 h 2209"/>
                  <a:gd name="T28" fmla="*/ 1080294 w 1782"/>
                  <a:gd name="T29" fmla="*/ 963254 h 2209"/>
                  <a:gd name="T30" fmla="*/ 980282 w 1782"/>
                  <a:gd name="T31" fmla="*/ 1106194 h 2209"/>
                  <a:gd name="T32" fmla="*/ 876300 w 1782"/>
                  <a:gd name="T33" fmla="*/ 1238810 h 2209"/>
                  <a:gd name="T34" fmla="*/ 763588 w 1782"/>
                  <a:gd name="T35" fmla="*/ 1361103 h 2209"/>
                  <a:gd name="T36" fmla="*/ 641350 w 1782"/>
                  <a:gd name="T37" fmla="*/ 1470690 h 2209"/>
                  <a:gd name="T38" fmla="*/ 511969 w 1782"/>
                  <a:gd name="T39" fmla="*/ 1568365 h 2209"/>
                  <a:gd name="T40" fmla="*/ 385763 w 1782"/>
                  <a:gd name="T41" fmla="*/ 1646188 h 2209"/>
                  <a:gd name="T42" fmla="*/ 269875 w 1782"/>
                  <a:gd name="T43" fmla="*/ 1704158 h 2209"/>
                  <a:gd name="T44" fmla="*/ 163513 w 1782"/>
                  <a:gd name="T45" fmla="*/ 1739099 h 2209"/>
                  <a:gd name="T46" fmla="*/ 69056 w 1782"/>
                  <a:gd name="T47" fmla="*/ 1754187 h 2209"/>
                  <a:gd name="T48" fmla="*/ 30956 w 1782"/>
                  <a:gd name="T49" fmla="*/ 1754187 h 2209"/>
                  <a:gd name="T50" fmla="*/ 14288 w 1782"/>
                  <a:gd name="T51" fmla="*/ 1751011 h 2209"/>
                  <a:gd name="T52" fmla="*/ 0 w 1782"/>
                  <a:gd name="T53" fmla="*/ 1742275 h 2209"/>
                  <a:gd name="T54" fmla="*/ 6350 w 1782"/>
                  <a:gd name="T55" fmla="*/ 1720834 h 2209"/>
                  <a:gd name="T56" fmla="*/ 21431 w 1782"/>
                  <a:gd name="T57" fmla="*/ 1708923 h 2209"/>
                  <a:gd name="T58" fmla="*/ 39688 w 1782"/>
                  <a:gd name="T59" fmla="*/ 1697805 h 2209"/>
                  <a:gd name="T60" fmla="*/ 138906 w 1782"/>
                  <a:gd name="T61" fmla="*/ 1632688 h 2209"/>
                  <a:gd name="T62" fmla="*/ 253206 w 1782"/>
                  <a:gd name="T63" fmla="*/ 1540572 h 2209"/>
                  <a:gd name="T64" fmla="*/ 319881 w 1782"/>
                  <a:gd name="T65" fmla="*/ 1481808 h 2209"/>
                  <a:gd name="T66" fmla="*/ 388938 w 1782"/>
                  <a:gd name="T67" fmla="*/ 1415897 h 2209"/>
                  <a:gd name="T68" fmla="*/ 458788 w 1782"/>
                  <a:gd name="T69" fmla="*/ 1342838 h 2209"/>
                  <a:gd name="T70" fmla="*/ 530225 w 1782"/>
                  <a:gd name="T71" fmla="*/ 1263428 h 2209"/>
                  <a:gd name="T72" fmla="*/ 621506 w 1782"/>
                  <a:gd name="T73" fmla="*/ 1158605 h 2209"/>
                  <a:gd name="T74" fmla="*/ 755650 w 1782"/>
                  <a:gd name="T75" fmla="*/ 990254 h 2209"/>
                  <a:gd name="T76" fmla="*/ 867569 w 1782"/>
                  <a:gd name="T77" fmla="*/ 825873 h 2209"/>
                  <a:gd name="T78" fmla="*/ 960438 w 1782"/>
                  <a:gd name="T79" fmla="*/ 663081 h 2209"/>
                  <a:gd name="T80" fmla="*/ 1027113 w 1782"/>
                  <a:gd name="T81" fmla="*/ 512200 h 2209"/>
                  <a:gd name="T82" fmla="*/ 1069975 w 1782"/>
                  <a:gd name="T83" fmla="*/ 397849 h 2209"/>
                  <a:gd name="T84" fmla="*/ 1100138 w 1782"/>
                  <a:gd name="T85" fmla="*/ 287467 h 2209"/>
                  <a:gd name="T86" fmla="*/ 1116807 w 1782"/>
                  <a:gd name="T87" fmla="*/ 184233 h 2209"/>
                  <a:gd name="T88" fmla="*/ 1121569 w 1782"/>
                  <a:gd name="T89" fmla="*/ 96087 h 2209"/>
                  <a:gd name="T90" fmla="*/ 1129507 w 1782"/>
                  <a:gd name="T91" fmla="*/ 51617 h 2209"/>
                  <a:gd name="T92" fmla="*/ 1143000 w 1782"/>
                  <a:gd name="T93" fmla="*/ 21441 h 2209"/>
                  <a:gd name="T94" fmla="*/ 1159669 w 1782"/>
                  <a:gd name="T95" fmla="*/ 3176 h 2209"/>
                  <a:gd name="T96" fmla="*/ 1176338 w 1782"/>
                  <a:gd name="T97" fmla="*/ 0 h 220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782" h="2209">
                    <a:moveTo>
                      <a:pt x="1482" y="0"/>
                    </a:moveTo>
                    <a:lnTo>
                      <a:pt x="1490" y="0"/>
                    </a:lnTo>
                    <a:lnTo>
                      <a:pt x="1500" y="2"/>
                    </a:lnTo>
                    <a:lnTo>
                      <a:pt x="1509" y="4"/>
                    </a:lnTo>
                    <a:lnTo>
                      <a:pt x="1519" y="7"/>
                    </a:lnTo>
                    <a:lnTo>
                      <a:pt x="1530" y="13"/>
                    </a:lnTo>
                    <a:lnTo>
                      <a:pt x="1542" y="19"/>
                    </a:lnTo>
                    <a:lnTo>
                      <a:pt x="1553" y="27"/>
                    </a:lnTo>
                    <a:lnTo>
                      <a:pt x="1565" y="34"/>
                    </a:lnTo>
                    <a:lnTo>
                      <a:pt x="1578" y="44"/>
                    </a:lnTo>
                    <a:lnTo>
                      <a:pt x="1592" y="55"/>
                    </a:lnTo>
                    <a:lnTo>
                      <a:pt x="1605" y="67"/>
                    </a:lnTo>
                    <a:lnTo>
                      <a:pt x="1620" y="80"/>
                    </a:lnTo>
                    <a:lnTo>
                      <a:pt x="1636" y="94"/>
                    </a:lnTo>
                    <a:lnTo>
                      <a:pt x="1651" y="109"/>
                    </a:lnTo>
                    <a:lnTo>
                      <a:pt x="1667" y="126"/>
                    </a:lnTo>
                    <a:lnTo>
                      <a:pt x="1682" y="144"/>
                    </a:lnTo>
                    <a:lnTo>
                      <a:pt x="1693" y="159"/>
                    </a:lnTo>
                    <a:lnTo>
                      <a:pt x="1705" y="174"/>
                    </a:lnTo>
                    <a:lnTo>
                      <a:pt x="1715" y="190"/>
                    </a:lnTo>
                    <a:lnTo>
                      <a:pt x="1724" y="205"/>
                    </a:lnTo>
                    <a:lnTo>
                      <a:pt x="1734" y="220"/>
                    </a:lnTo>
                    <a:lnTo>
                      <a:pt x="1741" y="234"/>
                    </a:lnTo>
                    <a:lnTo>
                      <a:pt x="1749" y="249"/>
                    </a:lnTo>
                    <a:lnTo>
                      <a:pt x="1757" y="263"/>
                    </a:lnTo>
                    <a:lnTo>
                      <a:pt x="1763" y="276"/>
                    </a:lnTo>
                    <a:lnTo>
                      <a:pt x="1766" y="290"/>
                    </a:lnTo>
                    <a:lnTo>
                      <a:pt x="1772" y="303"/>
                    </a:lnTo>
                    <a:lnTo>
                      <a:pt x="1776" y="316"/>
                    </a:lnTo>
                    <a:lnTo>
                      <a:pt x="1778" y="328"/>
                    </a:lnTo>
                    <a:lnTo>
                      <a:pt x="1780" y="341"/>
                    </a:lnTo>
                    <a:lnTo>
                      <a:pt x="1782" y="353"/>
                    </a:lnTo>
                    <a:lnTo>
                      <a:pt x="1782" y="364"/>
                    </a:lnTo>
                    <a:lnTo>
                      <a:pt x="1782" y="378"/>
                    </a:lnTo>
                    <a:lnTo>
                      <a:pt x="1780" y="391"/>
                    </a:lnTo>
                    <a:lnTo>
                      <a:pt x="1780" y="407"/>
                    </a:lnTo>
                    <a:lnTo>
                      <a:pt x="1776" y="420"/>
                    </a:lnTo>
                    <a:lnTo>
                      <a:pt x="1774" y="435"/>
                    </a:lnTo>
                    <a:lnTo>
                      <a:pt x="1768" y="451"/>
                    </a:lnTo>
                    <a:lnTo>
                      <a:pt x="1764" y="466"/>
                    </a:lnTo>
                    <a:lnTo>
                      <a:pt x="1759" y="483"/>
                    </a:lnTo>
                    <a:lnTo>
                      <a:pt x="1745" y="499"/>
                    </a:lnTo>
                    <a:lnTo>
                      <a:pt x="1732" y="518"/>
                    </a:lnTo>
                    <a:lnTo>
                      <a:pt x="1716" y="537"/>
                    </a:lnTo>
                    <a:lnTo>
                      <a:pt x="1701" y="560"/>
                    </a:lnTo>
                    <a:lnTo>
                      <a:pt x="1688" y="583"/>
                    </a:lnTo>
                    <a:lnTo>
                      <a:pt x="1672" y="608"/>
                    </a:lnTo>
                    <a:lnTo>
                      <a:pt x="1657" y="633"/>
                    </a:lnTo>
                    <a:lnTo>
                      <a:pt x="1642" y="662"/>
                    </a:lnTo>
                    <a:lnTo>
                      <a:pt x="1620" y="716"/>
                    </a:lnTo>
                    <a:lnTo>
                      <a:pt x="1597" y="769"/>
                    </a:lnTo>
                    <a:lnTo>
                      <a:pt x="1574" y="821"/>
                    </a:lnTo>
                    <a:lnTo>
                      <a:pt x="1551" y="873"/>
                    </a:lnTo>
                    <a:lnTo>
                      <a:pt x="1526" y="925"/>
                    </a:lnTo>
                    <a:lnTo>
                      <a:pt x="1501" y="975"/>
                    </a:lnTo>
                    <a:lnTo>
                      <a:pt x="1475" y="1023"/>
                    </a:lnTo>
                    <a:lnTo>
                      <a:pt x="1448" y="1073"/>
                    </a:lnTo>
                    <a:lnTo>
                      <a:pt x="1419" y="1119"/>
                    </a:lnTo>
                    <a:lnTo>
                      <a:pt x="1390" y="1167"/>
                    </a:lnTo>
                    <a:lnTo>
                      <a:pt x="1361" y="1213"/>
                    </a:lnTo>
                    <a:lnTo>
                      <a:pt x="1331" y="1259"/>
                    </a:lnTo>
                    <a:lnTo>
                      <a:pt x="1300" y="1305"/>
                    </a:lnTo>
                    <a:lnTo>
                      <a:pt x="1267" y="1349"/>
                    </a:lnTo>
                    <a:lnTo>
                      <a:pt x="1235" y="1393"/>
                    </a:lnTo>
                    <a:lnTo>
                      <a:pt x="1202" y="1436"/>
                    </a:lnTo>
                    <a:lnTo>
                      <a:pt x="1169" y="1478"/>
                    </a:lnTo>
                    <a:lnTo>
                      <a:pt x="1137" y="1520"/>
                    </a:lnTo>
                    <a:lnTo>
                      <a:pt x="1104" y="1560"/>
                    </a:lnTo>
                    <a:lnTo>
                      <a:pt x="1070" y="1601"/>
                    </a:lnTo>
                    <a:lnTo>
                      <a:pt x="1035" y="1639"/>
                    </a:lnTo>
                    <a:lnTo>
                      <a:pt x="998" y="1677"/>
                    </a:lnTo>
                    <a:lnTo>
                      <a:pt x="962" y="1714"/>
                    </a:lnTo>
                    <a:lnTo>
                      <a:pt x="926" y="1750"/>
                    </a:lnTo>
                    <a:lnTo>
                      <a:pt x="887" y="1785"/>
                    </a:lnTo>
                    <a:lnTo>
                      <a:pt x="849" y="1819"/>
                    </a:lnTo>
                    <a:lnTo>
                      <a:pt x="808" y="1852"/>
                    </a:lnTo>
                    <a:lnTo>
                      <a:pt x="770" y="1885"/>
                    </a:lnTo>
                    <a:lnTo>
                      <a:pt x="730" y="1915"/>
                    </a:lnTo>
                    <a:lnTo>
                      <a:pt x="687" y="1944"/>
                    </a:lnTo>
                    <a:lnTo>
                      <a:pt x="645" y="1975"/>
                    </a:lnTo>
                    <a:lnTo>
                      <a:pt x="603" y="2002"/>
                    </a:lnTo>
                    <a:lnTo>
                      <a:pt x="563" y="2029"/>
                    </a:lnTo>
                    <a:lnTo>
                      <a:pt x="524" y="2052"/>
                    </a:lnTo>
                    <a:lnTo>
                      <a:pt x="486" y="2073"/>
                    </a:lnTo>
                    <a:lnTo>
                      <a:pt x="448" y="2094"/>
                    </a:lnTo>
                    <a:lnTo>
                      <a:pt x="411" y="2113"/>
                    </a:lnTo>
                    <a:lnTo>
                      <a:pt x="375" y="2130"/>
                    </a:lnTo>
                    <a:lnTo>
                      <a:pt x="340" y="2146"/>
                    </a:lnTo>
                    <a:lnTo>
                      <a:pt x="305" y="2159"/>
                    </a:lnTo>
                    <a:lnTo>
                      <a:pt x="271" y="2171"/>
                    </a:lnTo>
                    <a:lnTo>
                      <a:pt x="238" y="2180"/>
                    </a:lnTo>
                    <a:lnTo>
                      <a:pt x="206" y="2190"/>
                    </a:lnTo>
                    <a:lnTo>
                      <a:pt x="175" y="2198"/>
                    </a:lnTo>
                    <a:lnTo>
                      <a:pt x="144" y="2203"/>
                    </a:lnTo>
                    <a:lnTo>
                      <a:pt x="115" y="2207"/>
                    </a:lnTo>
                    <a:lnTo>
                      <a:pt x="87" y="2209"/>
                    </a:lnTo>
                    <a:lnTo>
                      <a:pt x="58" y="2209"/>
                    </a:lnTo>
                    <a:lnTo>
                      <a:pt x="50" y="2209"/>
                    </a:lnTo>
                    <a:lnTo>
                      <a:pt x="44" y="2209"/>
                    </a:lnTo>
                    <a:lnTo>
                      <a:pt x="39" y="2209"/>
                    </a:lnTo>
                    <a:lnTo>
                      <a:pt x="33" y="2209"/>
                    </a:lnTo>
                    <a:lnTo>
                      <a:pt x="27" y="2207"/>
                    </a:lnTo>
                    <a:lnTo>
                      <a:pt x="21" y="2207"/>
                    </a:lnTo>
                    <a:lnTo>
                      <a:pt x="18" y="2205"/>
                    </a:lnTo>
                    <a:lnTo>
                      <a:pt x="14" y="2205"/>
                    </a:lnTo>
                    <a:lnTo>
                      <a:pt x="8" y="2201"/>
                    </a:lnTo>
                    <a:lnTo>
                      <a:pt x="4" y="2198"/>
                    </a:lnTo>
                    <a:lnTo>
                      <a:pt x="0" y="2194"/>
                    </a:lnTo>
                    <a:lnTo>
                      <a:pt x="0" y="2190"/>
                    </a:lnTo>
                    <a:lnTo>
                      <a:pt x="0" y="2182"/>
                    </a:lnTo>
                    <a:lnTo>
                      <a:pt x="4" y="2175"/>
                    </a:lnTo>
                    <a:lnTo>
                      <a:pt x="8" y="2167"/>
                    </a:lnTo>
                    <a:lnTo>
                      <a:pt x="14" y="2161"/>
                    </a:lnTo>
                    <a:lnTo>
                      <a:pt x="18" y="2157"/>
                    </a:lnTo>
                    <a:lnTo>
                      <a:pt x="21" y="2155"/>
                    </a:lnTo>
                    <a:lnTo>
                      <a:pt x="27" y="2152"/>
                    </a:lnTo>
                    <a:lnTo>
                      <a:pt x="33" y="2148"/>
                    </a:lnTo>
                    <a:lnTo>
                      <a:pt x="39" y="2144"/>
                    </a:lnTo>
                    <a:lnTo>
                      <a:pt x="44" y="2142"/>
                    </a:lnTo>
                    <a:lnTo>
                      <a:pt x="50" y="2138"/>
                    </a:lnTo>
                    <a:lnTo>
                      <a:pt x="58" y="2134"/>
                    </a:lnTo>
                    <a:lnTo>
                      <a:pt x="96" y="2109"/>
                    </a:lnTo>
                    <a:lnTo>
                      <a:pt x="137" y="2082"/>
                    </a:lnTo>
                    <a:lnTo>
                      <a:pt x="175" y="2056"/>
                    </a:lnTo>
                    <a:lnTo>
                      <a:pt x="215" y="2025"/>
                    </a:lnTo>
                    <a:lnTo>
                      <a:pt x="256" y="1992"/>
                    </a:lnTo>
                    <a:lnTo>
                      <a:pt x="298" y="1960"/>
                    </a:lnTo>
                    <a:lnTo>
                      <a:pt x="319" y="1940"/>
                    </a:lnTo>
                    <a:lnTo>
                      <a:pt x="340" y="1923"/>
                    </a:lnTo>
                    <a:lnTo>
                      <a:pt x="361" y="1904"/>
                    </a:lnTo>
                    <a:lnTo>
                      <a:pt x="382" y="1885"/>
                    </a:lnTo>
                    <a:lnTo>
                      <a:pt x="403" y="1866"/>
                    </a:lnTo>
                    <a:lnTo>
                      <a:pt x="425" y="1846"/>
                    </a:lnTo>
                    <a:lnTo>
                      <a:pt x="446" y="1825"/>
                    </a:lnTo>
                    <a:lnTo>
                      <a:pt x="467" y="1804"/>
                    </a:lnTo>
                    <a:lnTo>
                      <a:pt x="490" y="1783"/>
                    </a:lnTo>
                    <a:lnTo>
                      <a:pt x="511" y="1760"/>
                    </a:lnTo>
                    <a:lnTo>
                      <a:pt x="534" y="1737"/>
                    </a:lnTo>
                    <a:lnTo>
                      <a:pt x="555" y="1714"/>
                    </a:lnTo>
                    <a:lnTo>
                      <a:pt x="578" y="1691"/>
                    </a:lnTo>
                    <a:lnTo>
                      <a:pt x="601" y="1668"/>
                    </a:lnTo>
                    <a:lnTo>
                      <a:pt x="624" y="1643"/>
                    </a:lnTo>
                    <a:lnTo>
                      <a:pt x="645" y="1618"/>
                    </a:lnTo>
                    <a:lnTo>
                      <a:pt x="668" y="1591"/>
                    </a:lnTo>
                    <a:lnTo>
                      <a:pt x="691" y="1566"/>
                    </a:lnTo>
                    <a:lnTo>
                      <a:pt x="714" y="1539"/>
                    </a:lnTo>
                    <a:lnTo>
                      <a:pt x="739" y="1512"/>
                    </a:lnTo>
                    <a:lnTo>
                      <a:pt x="783" y="1459"/>
                    </a:lnTo>
                    <a:lnTo>
                      <a:pt x="830" y="1405"/>
                    </a:lnTo>
                    <a:lnTo>
                      <a:pt x="872" y="1353"/>
                    </a:lnTo>
                    <a:lnTo>
                      <a:pt x="912" y="1299"/>
                    </a:lnTo>
                    <a:lnTo>
                      <a:pt x="952" y="1247"/>
                    </a:lnTo>
                    <a:lnTo>
                      <a:pt x="989" y="1196"/>
                    </a:lnTo>
                    <a:lnTo>
                      <a:pt x="1025" y="1144"/>
                    </a:lnTo>
                    <a:lnTo>
                      <a:pt x="1060" y="1092"/>
                    </a:lnTo>
                    <a:lnTo>
                      <a:pt x="1093" y="1040"/>
                    </a:lnTo>
                    <a:lnTo>
                      <a:pt x="1125" y="988"/>
                    </a:lnTo>
                    <a:lnTo>
                      <a:pt x="1154" y="936"/>
                    </a:lnTo>
                    <a:lnTo>
                      <a:pt x="1183" y="887"/>
                    </a:lnTo>
                    <a:lnTo>
                      <a:pt x="1210" y="835"/>
                    </a:lnTo>
                    <a:lnTo>
                      <a:pt x="1233" y="785"/>
                    </a:lnTo>
                    <a:lnTo>
                      <a:pt x="1256" y="733"/>
                    </a:lnTo>
                    <a:lnTo>
                      <a:pt x="1279" y="683"/>
                    </a:lnTo>
                    <a:lnTo>
                      <a:pt x="1294" y="645"/>
                    </a:lnTo>
                    <a:lnTo>
                      <a:pt x="1308" y="608"/>
                    </a:lnTo>
                    <a:lnTo>
                      <a:pt x="1323" y="572"/>
                    </a:lnTo>
                    <a:lnTo>
                      <a:pt x="1334" y="535"/>
                    </a:lnTo>
                    <a:lnTo>
                      <a:pt x="1348" y="501"/>
                    </a:lnTo>
                    <a:lnTo>
                      <a:pt x="1359" y="466"/>
                    </a:lnTo>
                    <a:lnTo>
                      <a:pt x="1369" y="432"/>
                    </a:lnTo>
                    <a:lnTo>
                      <a:pt x="1379" y="397"/>
                    </a:lnTo>
                    <a:lnTo>
                      <a:pt x="1386" y="362"/>
                    </a:lnTo>
                    <a:lnTo>
                      <a:pt x="1392" y="330"/>
                    </a:lnTo>
                    <a:lnTo>
                      <a:pt x="1400" y="297"/>
                    </a:lnTo>
                    <a:lnTo>
                      <a:pt x="1404" y="265"/>
                    </a:lnTo>
                    <a:lnTo>
                      <a:pt x="1407" y="232"/>
                    </a:lnTo>
                    <a:lnTo>
                      <a:pt x="1411" y="199"/>
                    </a:lnTo>
                    <a:lnTo>
                      <a:pt x="1411" y="169"/>
                    </a:lnTo>
                    <a:lnTo>
                      <a:pt x="1413" y="138"/>
                    </a:lnTo>
                    <a:lnTo>
                      <a:pt x="1413" y="121"/>
                    </a:lnTo>
                    <a:lnTo>
                      <a:pt x="1415" y="105"/>
                    </a:lnTo>
                    <a:lnTo>
                      <a:pt x="1417" y="92"/>
                    </a:lnTo>
                    <a:lnTo>
                      <a:pt x="1421" y="78"/>
                    </a:lnTo>
                    <a:lnTo>
                      <a:pt x="1423" y="65"/>
                    </a:lnTo>
                    <a:lnTo>
                      <a:pt x="1427" y="53"/>
                    </a:lnTo>
                    <a:lnTo>
                      <a:pt x="1430" y="44"/>
                    </a:lnTo>
                    <a:lnTo>
                      <a:pt x="1434" y="34"/>
                    </a:lnTo>
                    <a:lnTo>
                      <a:pt x="1440" y="27"/>
                    </a:lnTo>
                    <a:lnTo>
                      <a:pt x="1444" y="19"/>
                    </a:lnTo>
                    <a:lnTo>
                      <a:pt x="1450" y="13"/>
                    </a:lnTo>
                    <a:lnTo>
                      <a:pt x="1455" y="7"/>
                    </a:lnTo>
                    <a:lnTo>
                      <a:pt x="1461" y="4"/>
                    </a:lnTo>
                    <a:lnTo>
                      <a:pt x="1469" y="2"/>
                    </a:lnTo>
                    <a:lnTo>
                      <a:pt x="1475" y="0"/>
                    </a:lnTo>
                    <a:lnTo>
                      <a:pt x="1482" y="0"/>
                    </a:lnTo>
                  </a:path>
                </a:pathLst>
              </a:custGeom>
              <a:grpFill/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34"/>
              <p:cNvSpPr>
                <a:spLocks/>
              </p:cNvSpPr>
              <p:nvPr/>
            </p:nvSpPr>
            <p:spPr bwMode="auto">
              <a:xfrm>
                <a:off x="5181600" y="4419600"/>
                <a:ext cx="1736725" cy="1997075"/>
              </a:xfrm>
              <a:custGeom>
                <a:avLst/>
                <a:gdLst>
                  <a:gd name="T0" fmla="*/ 152539 w 2186"/>
                  <a:gd name="T1" fmla="*/ 14293 h 2515"/>
                  <a:gd name="T2" fmla="*/ 257410 w 2186"/>
                  <a:gd name="T3" fmla="*/ 62731 h 2515"/>
                  <a:gd name="T4" fmla="*/ 358309 w 2186"/>
                  <a:gd name="T5" fmla="*/ 135785 h 2515"/>
                  <a:gd name="T6" fmla="*/ 411539 w 2186"/>
                  <a:gd name="T7" fmla="*/ 208839 h 2515"/>
                  <a:gd name="T8" fmla="*/ 420278 w 2186"/>
                  <a:gd name="T9" fmla="*/ 269982 h 2515"/>
                  <a:gd name="T10" fmla="*/ 409950 w 2186"/>
                  <a:gd name="T11" fmla="*/ 312862 h 2515"/>
                  <a:gd name="T12" fmla="*/ 394855 w 2186"/>
                  <a:gd name="T13" fmla="*/ 384328 h 2515"/>
                  <a:gd name="T14" fmla="*/ 382143 w 2186"/>
                  <a:gd name="T15" fmla="*/ 430384 h 2515"/>
                  <a:gd name="T16" fmla="*/ 368637 w 2186"/>
                  <a:gd name="T17" fmla="*/ 497085 h 2515"/>
                  <a:gd name="T18" fmla="*/ 353542 w 2186"/>
                  <a:gd name="T19" fmla="*/ 582844 h 2515"/>
                  <a:gd name="T20" fmla="*/ 338447 w 2186"/>
                  <a:gd name="T21" fmla="*/ 689249 h 2515"/>
                  <a:gd name="T22" fmla="*/ 312229 w 2186"/>
                  <a:gd name="T23" fmla="*/ 980671 h 2515"/>
                  <a:gd name="T24" fmla="*/ 303490 w 2186"/>
                  <a:gd name="T25" fmla="*/ 1396761 h 2515"/>
                  <a:gd name="T26" fmla="*/ 341625 w 2186"/>
                  <a:gd name="T27" fmla="*/ 1514283 h 2515"/>
                  <a:gd name="T28" fmla="*/ 428223 w 2186"/>
                  <a:gd name="T29" fmla="*/ 1591307 h 2515"/>
                  <a:gd name="T30" fmla="*/ 562489 w 2186"/>
                  <a:gd name="T31" fmla="*/ 1631011 h 2515"/>
                  <a:gd name="T32" fmla="*/ 760314 w 2186"/>
                  <a:gd name="T33" fmla="*/ 1650862 h 2515"/>
                  <a:gd name="T34" fmla="*/ 1006601 w 2186"/>
                  <a:gd name="T35" fmla="*/ 1640540 h 2515"/>
                  <a:gd name="T36" fmla="*/ 1106705 w 2186"/>
                  <a:gd name="T37" fmla="*/ 1619100 h 2515"/>
                  <a:gd name="T38" fmla="*/ 1189331 w 2186"/>
                  <a:gd name="T39" fmla="*/ 1587337 h 2515"/>
                  <a:gd name="T40" fmla="*/ 1253683 w 2186"/>
                  <a:gd name="T41" fmla="*/ 1542869 h 2515"/>
                  <a:gd name="T42" fmla="*/ 1317242 w 2186"/>
                  <a:gd name="T43" fmla="*/ 1481726 h 2515"/>
                  <a:gd name="T44" fmla="*/ 1375238 w 2186"/>
                  <a:gd name="T45" fmla="*/ 1368969 h 2515"/>
                  <a:gd name="T46" fmla="*/ 1421318 w 2186"/>
                  <a:gd name="T47" fmla="*/ 1203009 h 2515"/>
                  <a:gd name="T48" fmla="*/ 1457864 w 2186"/>
                  <a:gd name="T49" fmla="*/ 982259 h 2515"/>
                  <a:gd name="T50" fmla="*/ 1476137 w 2186"/>
                  <a:gd name="T51" fmla="*/ 775008 h 2515"/>
                  <a:gd name="T52" fmla="*/ 1480904 w 2186"/>
                  <a:gd name="T53" fmla="*/ 736893 h 2515"/>
                  <a:gd name="T54" fmla="*/ 1494410 w 2186"/>
                  <a:gd name="T55" fmla="*/ 724188 h 2515"/>
                  <a:gd name="T56" fmla="*/ 1515861 w 2186"/>
                  <a:gd name="T57" fmla="*/ 745628 h 2515"/>
                  <a:gd name="T58" fmla="*/ 1535723 w 2186"/>
                  <a:gd name="T59" fmla="*/ 809947 h 2515"/>
                  <a:gd name="T60" fmla="*/ 1581008 w 2186"/>
                  <a:gd name="T61" fmla="*/ 1030697 h 2515"/>
                  <a:gd name="T62" fmla="*/ 1643771 w 2186"/>
                  <a:gd name="T63" fmla="*/ 1259388 h 2515"/>
                  <a:gd name="T64" fmla="*/ 1698590 w 2186"/>
                  <a:gd name="T65" fmla="*/ 1405496 h 2515"/>
                  <a:gd name="T66" fmla="*/ 1727986 w 2186"/>
                  <a:gd name="T67" fmla="*/ 1484903 h 2515"/>
                  <a:gd name="T68" fmla="*/ 1735136 w 2186"/>
                  <a:gd name="T69" fmla="*/ 1553192 h 2515"/>
                  <a:gd name="T70" fmla="*/ 1689851 w 2186"/>
                  <a:gd name="T71" fmla="*/ 1675478 h 2515"/>
                  <a:gd name="T72" fmla="*/ 1572268 w 2186"/>
                  <a:gd name="T73" fmla="*/ 1798559 h 2515"/>
                  <a:gd name="T74" fmla="*/ 1341870 w 2186"/>
                  <a:gd name="T75" fmla="*/ 1927197 h 2515"/>
                  <a:gd name="T76" fmla="*/ 1032025 w 2186"/>
                  <a:gd name="T77" fmla="*/ 1990722 h 2515"/>
                  <a:gd name="T78" fmla="*/ 778587 w 2186"/>
                  <a:gd name="T79" fmla="*/ 1995487 h 2515"/>
                  <a:gd name="T80" fmla="*/ 622075 w 2186"/>
                  <a:gd name="T81" fmla="*/ 1980400 h 2515"/>
                  <a:gd name="T82" fmla="*/ 487808 w 2186"/>
                  <a:gd name="T83" fmla="*/ 1951019 h 2515"/>
                  <a:gd name="T84" fmla="*/ 376582 w 2186"/>
                  <a:gd name="T85" fmla="*/ 1910522 h 2515"/>
                  <a:gd name="T86" fmla="*/ 287600 w 2186"/>
                  <a:gd name="T87" fmla="*/ 1855731 h 2515"/>
                  <a:gd name="T88" fmla="*/ 207358 w 2186"/>
                  <a:gd name="T89" fmla="*/ 1773148 h 2515"/>
                  <a:gd name="T90" fmla="*/ 144595 w 2186"/>
                  <a:gd name="T91" fmla="*/ 1675478 h 2515"/>
                  <a:gd name="T92" fmla="*/ 103282 w 2186"/>
                  <a:gd name="T93" fmla="*/ 1557957 h 2515"/>
                  <a:gd name="T94" fmla="*/ 81831 w 2186"/>
                  <a:gd name="T95" fmla="*/ 1423760 h 2515"/>
                  <a:gd name="T96" fmla="*/ 78653 w 2186"/>
                  <a:gd name="T97" fmla="*/ 1249065 h 2515"/>
                  <a:gd name="T98" fmla="*/ 77064 w 2186"/>
                  <a:gd name="T99" fmla="*/ 1012434 h 2515"/>
                  <a:gd name="T100" fmla="*/ 73092 w 2186"/>
                  <a:gd name="T101" fmla="*/ 736893 h 2515"/>
                  <a:gd name="T102" fmla="*/ 69914 w 2186"/>
                  <a:gd name="T103" fmla="*/ 460558 h 2515"/>
                  <a:gd name="T104" fmla="*/ 60380 w 2186"/>
                  <a:gd name="T105" fmla="*/ 317626 h 2515"/>
                  <a:gd name="T106" fmla="*/ 20656 w 2186"/>
                  <a:gd name="T107" fmla="*/ 158813 h 2515"/>
                  <a:gd name="T108" fmla="*/ 0 w 2186"/>
                  <a:gd name="T109" fmla="*/ 67496 h 2515"/>
                  <a:gd name="T110" fmla="*/ 16684 w 2186"/>
                  <a:gd name="T111" fmla="*/ 19852 h 2515"/>
                  <a:gd name="T112" fmla="*/ 60380 w 2186"/>
                  <a:gd name="T113" fmla="*/ 0 h 251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186" h="2515">
                    <a:moveTo>
                      <a:pt x="88" y="0"/>
                    </a:moveTo>
                    <a:lnTo>
                      <a:pt x="103" y="0"/>
                    </a:lnTo>
                    <a:lnTo>
                      <a:pt x="120" y="2"/>
                    </a:lnTo>
                    <a:lnTo>
                      <a:pt x="138" y="4"/>
                    </a:lnTo>
                    <a:lnTo>
                      <a:pt x="155" y="8"/>
                    </a:lnTo>
                    <a:lnTo>
                      <a:pt x="172" y="12"/>
                    </a:lnTo>
                    <a:lnTo>
                      <a:pt x="192" y="18"/>
                    </a:lnTo>
                    <a:lnTo>
                      <a:pt x="209" y="23"/>
                    </a:lnTo>
                    <a:lnTo>
                      <a:pt x="228" y="31"/>
                    </a:lnTo>
                    <a:lnTo>
                      <a:pt x="247" y="39"/>
                    </a:lnTo>
                    <a:lnTo>
                      <a:pt x="266" y="46"/>
                    </a:lnTo>
                    <a:lnTo>
                      <a:pt x="286" y="56"/>
                    </a:lnTo>
                    <a:lnTo>
                      <a:pt x="305" y="68"/>
                    </a:lnTo>
                    <a:lnTo>
                      <a:pt x="324" y="79"/>
                    </a:lnTo>
                    <a:lnTo>
                      <a:pt x="345" y="91"/>
                    </a:lnTo>
                    <a:lnTo>
                      <a:pt x="364" y="104"/>
                    </a:lnTo>
                    <a:lnTo>
                      <a:pt x="385" y="117"/>
                    </a:lnTo>
                    <a:lnTo>
                      <a:pt x="403" y="131"/>
                    </a:lnTo>
                    <a:lnTo>
                      <a:pt x="420" y="144"/>
                    </a:lnTo>
                    <a:lnTo>
                      <a:pt x="435" y="158"/>
                    </a:lnTo>
                    <a:lnTo>
                      <a:pt x="451" y="171"/>
                    </a:lnTo>
                    <a:lnTo>
                      <a:pt x="464" y="183"/>
                    </a:lnTo>
                    <a:lnTo>
                      <a:pt x="476" y="196"/>
                    </a:lnTo>
                    <a:lnTo>
                      <a:pt x="487" y="210"/>
                    </a:lnTo>
                    <a:lnTo>
                      <a:pt x="497" y="223"/>
                    </a:lnTo>
                    <a:lnTo>
                      <a:pt x="504" y="236"/>
                    </a:lnTo>
                    <a:lnTo>
                      <a:pt x="512" y="250"/>
                    </a:lnTo>
                    <a:lnTo>
                      <a:pt x="518" y="263"/>
                    </a:lnTo>
                    <a:lnTo>
                      <a:pt x="524" y="277"/>
                    </a:lnTo>
                    <a:lnTo>
                      <a:pt x="527" y="290"/>
                    </a:lnTo>
                    <a:lnTo>
                      <a:pt x="529" y="304"/>
                    </a:lnTo>
                    <a:lnTo>
                      <a:pt x="531" y="317"/>
                    </a:lnTo>
                    <a:lnTo>
                      <a:pt x="533" y="332"/>
                    </a:lnTo>
                    <a:lnTo>
                      <a:pt x="531" y="336"/>
                    </a:lnTo>
                    <a:lnTo>
                      <a:pt x="529" y="340"/>
                    </a:lnTo>
                    <a:lnTo>
                      <a:pt x="527" y="346"/>
                    </a:lnTo>
                    <a:lnTo>
                      <a:pt x="527" y="354"/>
                    </a:lnTo>
                    <a:lnTo>
                      <a:pt x="526" y="359"/>
                    </a:lnTo>
                    <a:lnTo>
                      <a:pt x="524" y="367"/>
                    </a:lnTo>
                    <a:lnTo>
                      <a:pt x="522" y="375"/>
                    </a:lnTo>
                    <a:lnTo>
                      <a:pt x="520" y="384"/>
                    </a:lnTo>
                    <a:lnTo>
                      <a:pt x="516" y="394"/>
                    </a:lnTo>
                    <a:lnTo>
                      <a:pt x="514" y="405"/>
                    </a:lnTo>
                    <a:lnTo>
                      <a:pt x="512" y="417"/>
                    </a:lnTo>
                    <a:lnTo>
                      <a:pt x="508" y="428"/>
                    </a:lnTo>
                    <a:lnTo>
                      <a:pt x="506" y="442"/>
                    </a:lnTo>
                    <a:lnTo>
                      <a:pt x="504" y="455"/>
                    </a:lnTo>
                    <a:lnTo>
                      <a:pt x="501" y="469"/>
                    </a:lnTo>
                    <a:lnTo>
                      <a:pt x="497" y="484"/>
                    </a:lnTo>
                    <a:lnTo>
                      <a:pt x="495" y="492"/>
                    </a:lnTo>
                    <a:lnTo>
                      <a:pt x="493" y="498"/>
                    </a:lnTo>
                    <a:lnTo>
                      <a:pt x="491" y="505"/>
                    </a:lnTo>
                    <a:lnTo>
                      <a:pt x="489" y="515"/>
                    </a:lnTo>
                    <a:lnTo>
                      <a:pt x="485" y="522"/>
                    </a:lnTo>
                    <a:lnTo>
                      <a:pt x="483" y="532"/>
                    </a:lnTo>
                    <a:lnTo>
                      <a:pt x="481" y="542"/>
                    </a:lnTo>
                    <a:lnTo>
                      <a:pt x="479" y="553"/>
                    </a:lnTo>
                    <a:lnTo>
                      <a:pt x="476" y="563"/>
                    </a:lnTo>
                    <a:lnTo>
                      <a:pt x="474" y="574"/>
                    </a:lnTo>
                    <a:lnTo>
                      <a:pt x="472" y="588"/>
                    </a:lnTo>
                    <a:lnTo>
                      <a:pt x="468" y="599"/>
                    </a:lnTo>
                    <a:lnTo>
                      <a:pt x="466" y="613"/>
                    </a:lnTo>
                    <a:lnTo>
                      <a:pt x="464" y="626"/>
                    </a:lnTo>
                    <a:lnTo>
                      <a:pt x="460" y="640"/>
                    </a:lnTo>
                    <a:lnTo>
                      <a:pt x="458" y="655"/>
                    </a:lnTo>
                    <a:lnTo>
                      <a:pt x="456" y="668"/>
                    </a:lnTo>
                    <a:lnTo>
                      <a:pt x="453" y="686"/>
                    </a:lnTo>
                    <a:lnTo>
                      <a:pt x="451" y="701"/>
                    </a:lnTo>
                    <a:lnTo>
                      <a:pt x="447" y="716"/>
                    </a:lnTo>
                    <a:lnTo>
                      <a:pt x="445" y="734"/>
                    </a:lnTo>
                    <a:lnTo>
                      <a:pt x="443" y="751"/>
                    </a:lnTo>
                    <a:lnTo>
                      <a:pt x="439" y="770"/>
                    </a:lnTo>
                    <a:lnTo>
                      <a:pt x="437" y="787"/>
                    </a:lnTo>
                    <a:lnTo>
                      <a:pt x="433" y="807"/>
                    </a:lnTo>
                    <a:lnTo>
                      <a:pt x="431" y="826"/>
                    </a:lnTo>
                    <a:lnTo>
                      <a:pt x="430" y="847"/>
                    </a:lnTo>
                    <a:lnTo>
                      <a:pt x="426" y="868"/>
                    </a:lnTo>
                    <a:lnTo>
                      <a:pt x="424" y="887"/>
                    </a:lnTo>
                    <a:lnTo>
                      <a:pt x="420" y="910"/>
                    </a:lnTo>
                    <a:lnTo>
                      <a:pt x="418" y="931"/>
                    </a:lnTo>
                    <a:lnTo>
                      <a:pt x="416" y="954"/>
                    </a:lnTo>
                    <a:lnTo>
                      <a:pt x="407" y="1047"/>
                    </a:lnTo>
                    <a:lnTo>
                      <a:pt x="401" y="1141"/>
                    </a:lnTo>
                    <a:lnTo>
                      <a:pt x="393" y="1235"/>
                    </a:lnTo>
                    <a:lnTo>
                      <a:pt x="389" y="1327"/>
                    </a:lnTo>
                    <a:lnTo>
                      <a:pt x="385" y="1421"/>
                    </a:lnTo>
                    <a:lnTo>
                      <a:pt x="382" y="1517"/>
                    </a:lnTo>
                    <a:lnTo>
                      <a:pt x="380" y="1611"/>
                    </a:lnTo>
                    <a:lnTo>
                      <a:pt x="380" y="1707"/>
                    </a:lnTo>
                    <a:lnTo>
                      <a:pt x="380" y="1734"/>
                    </a:lnTo>
                    <a:lnTo>
                      <a:pt x="382" y="1759"/>
                    </a:lnTo>
                    <a:lnTo>
                      <a:pt x="385" y="1784"/>
                    </a:lnTo>
                    <a:lnTo>
                      <a:pt x="389" y="1807"/>
                    </a:lnTo>
                    <a:lnTo>
                      <a:pt x="395" y="1828"/>
                    </a:lnTo>
                    <a:lnTo>
                      <a:pt x="403" y="1849"/>
                    </a:lnTo>
                    <a:lnTo>
                      <a:pt x="410" y="1870"/>
                    </a:lnTo>
                    <a:lnTo>
                      <a:pt x="420" y="1889"/>
                    </a:lnTo>
                    <a:lnTo>
                      <a:pt x="430" y="1907"/>
                    </a:lnTo>
                    <a:lnTo>
                      <a:pt x="441" y="1924"/>
                    </a:lnTo>
                    <a:lnTo>
                      <a:pt x="455" y="1939"/>
                    </a:lnTo>
                    <a:lnTo>
                      <a:pt x="470" y="1955"/>
                    </a:lnTo>
                    <a:lnTo>
                      <a:pt x="485" y="1968"/>
                    </a:lnTo>
                    <a:lnTo>
                      <a:pt x="501" y="1981"/>
                    </a:lnTo>
                    <a:lnTo>
                      <a:pt x="520" y="1993"/>
                    </a:lnTo>
                    <a:lnTo>
                      <a:pt x="539" y="2004"/>
                    </a:lnTo>
                    <a:lnTo>
                      <a:pt x="558" y="2012"/>
                    </a:lnTo>
                    <a:lnTo>
                      <a:pt x="579" y="2022"/>
                    </a:lnTo>
                    <a:lnTo>
                      <a:pt x="602" y="2029"/>
                    </a:lnTo>
                    <a:lnTo>
                      <a:pt x="625" y="2037"/>
                    </a:lnTo>
                    <a:lnTo>
                      <a:pt x="652" y="2043"/>
                    </a:lnTo>
                    <a:lnTo>
                      <a:pt x="679" y="2049"/>
                    </a:lnTo>
                    <a:lnTo>
                      <a:pt x="708" y="2054"/>
                    </a:lnTo>
                    <a:lnTo>
                      <a:pt x="739" y="2060"/>
                    </a:lnTo>
                    <a:lnTo>
                      <a:pt x="771" y="2064"/>
                    </a:lnTo>
                    <a:lnTo>
                      <a:pt x="806" y="2068"/>
                    </a:lnTo>
                    <a:lnTo>
                      <a:pt x="842" y="2072"/>
                    </a:lnTo>
                    <a:lnTo>
                      <a:pt x="879" y="2075"/>
                    </a:lnTo>
                    <a:lnTo>
                      <a:pt x="917" y="2077"/>
                    </a:lnTo>
                    <a:lnTo>
                      <a:pt x="957" y="2079"/>
                    </a:lnTo>
                    <a:lnTo>
                      <a:pt x="1000" y="2079"/>
                    </a:lnTo>
                    <a:lnTo>
                      <a:pt x="1042" y="2079"/>
                    </a:lnTo>
                    <a:lnTo>
                      <a:pt x="1092" y="2079"/>
                    </a:lnTo>
                    <a:lnTo>
                      <a:pt x="1138" y="2077"/>
                    </a:lnTo>
                    <a:lnTo>
                      <a:pt x="1182" y="2075"/>
                    </a:lnTo>
                    <a:lnTo>
                      <a:pt x="1224" y="2072"/>
                    </a:lnTo>
                    <a:lnTo>
                      <a:pt x="1267" y="2066"/>
                    </a:lnTo>
                    <a:lnTo>
                      <a:pt x="1286" y="2062"/>
                    </a:lnTo>
                    <a:lnTo>
                      <a:pt x="1305" y="2060"/>
                    </a:lnTo>
                    <a:lnTo>
                      <a:pt x="1324" y="2056"/>
                    </a:lnTo>
                    <a:lnTo>
                      <a:pt x="1341" y="2052"/>
                    </a:lnTo>
                    <a:lnTo>
                      <a:pt x="1359" y="2049"/>
                    </a:lnTo>
                    <a:lnTo>
                      <a:pt x="1376" y="2045"/>
                    </a:lnTo>
                    <a:lnTo>
                      <a:pt x="1393" y="2039"/>
                    </a:lnTo>
                    <a:lnTo>
                      <a:pt x="1411" y="2035"/>
                    </a:lnTo>
                    <a:lnTo>
                      <a:pt x="1426" y="2029"/>
                    </a:lnTo>
                    <a:lnTo>
                      <a:pt x="1441" y="2024"/>
                    </a:lnTo>
                    <a:lnTo>
                      <a:pt x="1457" y="2018"/>
                    </a:lnTo>
                    <a:lnTo>
                      <a:pt x="1470" y="2012"/>
                    </a:lnTo>
                    <a:lnTo>
                      <a:pt x="1483" y="2004"/>
                    </a:lnTo>
                    <a:lnTo>
                      <a:pt x="1497" y="1999"/>
                    </a:lnTo>
                    <a:lnTo>
                      <a:pt x="1510" y="1991"/>
                    </a:lnTo>
                    <a:lnTo>
                      <a:pt x="1524" y="1985"/>
                    </a:lnTo>
                    <a:lnTo>
                      <a:pt x="1535" y="1978"/>
                    </a:lnTo>
                    <a:lnTo>
                      <a:pt x="1547" y="1970"/>
                    </a:lnTo>
                    <a:lnTo>
                      <a:pt x="1556" y="1960"/>
                    </a:lnTo>
                    <a:lnTo>
                      <a:pt x="1568" y="1953"/>
                    </a:lnTo>
                    <a:lnTo>
                      <a:pt x="1578" y="1943"/>
                    </a:lnTo>
                    <a:lnTo>
                      <a:pt x="1587" y="1935"/>
                    </a:lnTo>
                    <a:lnTo>
                      <a:pt x="1601" y="1928"/>
                    </a:lnTo>
                    <a:lnTo>
                      <a:pt x="1612" y="1918"/>
                    </a:lnTo>
                    <a:lnTo>
                      <a:pt x="1624" y="1907"/>
                    </a:lnTo>
                    <a:lnTo>
                      <a:pt x="1635" y="1895"/>
                    </a:lnTo>
                    <a:lnTo>
                      <a:pt x="1647" y="1882"/>
                    </a:lnTo>
                    <a:lnTo>
                      <a:pt x="1658" y="1866"/>
                    </a:lnTo>
                    <a:lnTo>
                      <a:pt x="1670" y="1851"/>
                    </a:lnTo>
                    <a:lnTo>
                      <a:pt x="1681" y="1834"/>
                    </a:lnTo>
                    <a:lnTo>
                      <a:pt x="1691" y="1814"/>
                    </a:lnTo>
                    <a:lnTo>
                      <a:pt x="1700" y="1793"/>
                    </a:lnTo>
                    <a:lnTo>
                      <a:pt x="1712" y="1772"/>
                    </a:lnTo>
                    <a:lnTo>
                      <a:pt x="1721" y="1749"/>
                    </a:lnTo>
                    <a:lnTo>
                      <a:pt x="1731" y="1724"/>
                    </a:lnTo>
                    <a:lnTo>
                      <a:pt x="1739" y="1699"/>
                    </a:lnTo>
                    <a:lnTo>
                      <a:pt x="1748" y="1672"/>
                    </a:lnTo>
                    <a:lnTo>
                      <a:pt x="1758" y="1644"/>
                    </a:lnTo>
                    <a:lnTo>
                      <a:pt x="1766" y="1613"/>
                    </a:lnTo>
                    <a:lnTo>
                      <a:pt x="1773" y="1582"/>
                    </a:lnTo>
                    <a:lnTo>
                      <a:pt x="1781" y="1549"/>
                    </a:lnTo>
                    <a:lnTo>
                      <a:pt x="1789" y="1515"/>
                    </a:lnTo>
                    <a:lnTo>
                      <a:pt x="1796" y="1480"/>
                    </a:lnTo>
                    <a:lnTo>
                      <a:pt x="1804" y="1442"/>
                    </a:lnTo>
                    <a:lnTo>
                      <a:pt x="1810" y="1404"/>
                    </a:lnTo>
                    <a:lnTo>
                      <a:pt x="1817" y="1365"/>
                    </a:lnTo>
                    <a:lnTo>
                      <a:pt x="1823" y="1323"/>
                    </a:lnTo>
                    <a:lnTo>
                      <a:pt x="1829" y="1281"/>
                    </a:lnTo>
                    <a:lnTo>
                      <a:pt x="1835" y="1237"/>
                    </a:lnTo>
                    <a:lnTo>
                      <a:pt x="1839" y="1191"/>
                    </a:lnTo>
                    <a:lnTo>
                      <a:pt x="1844" y="1144"/>
                    </a:lnTo>
                    <a:lnTo>
                      <a:pt x="1848" y="1096"/>
                    </a:lnTo>
                    <a:lnTo>
                      <a:pt x="1852" y="1047"/>
                    </a:lnTo>
                    <a:lnTo>
                      <a:pt x="1858" y="995"/>
                    </a:lnTo>
                    <a:lnTo>
                      <a:pt x="1858" y="985"/>
                    </a:lnTo>
                    <a:lnTo>
                      <a:pt x="1858" y="976"/>
                    </a:lnTo>
                    <a:lnTo>
                      <a:pt x="1858" y="968"/>
                    </a:lnTo>
                    <a:lnTo>
                      <a:pt x="1858" y="958"/>
                    </a:lnTo>
                    <a:lnTo>
                      <a:pt x="1858" y="952"/>
                    </a:lnTo>
                    <a:lnTo>
                      <a:pt x="1860" y="945"/>
                    </a:lnTo>
                    <a:lnTo>
                      <a:pt x="1862" y="939"/>
                    </a:lnTo>
                    <a:lnTo>
                      <a:pt x="1862" y="933"/>
                    </a:lnTo>
                    <a:lnTo>
                      <a:pt x="1864" y="928"/>
                    </a:lnTo>
                    <a:lnTo>
                      <a:pt x="1865" y="924"/>
                    </a:lnTo>
                    <a:lnTo>
                      <a:pt x="1867" y="920"/>
                    </a:lnTo>
                    <a:lnTo>
                      <a:pt x="1869" y="918"/>
                    </a:lnTo>
                    <a:lnTo>
                      <a:pt x="1871" y="916"/>
                    </a:lnTo>
                    <a:lnTo>
                      <a:pt x="1875" y="914"/>
                    </a:lnTo>
                    <a:lnTo>
                      <a:pt x="1877" y="912"/>
                    </a:lnTo>
                    <a:lnTo>
                      <a:pt x="1881" y="912"/>
                    </a:lnTo>
                    <a:lnTo>
                      <a:pt x="1885" y="912"/>
                    </a:lnTo>
                    <a:lnTo>
                      <a:pt x="1888" y="914"/>
                    </a:lnTo>
                    <a:lnTo>
                      <a:pt x="1892" y="918"/>
                    </a:lnTo>
                    <a:lnTo>
                      <a:pt x="1896" y="922"/>
                    </a:lnTo>
                    <a:lnTo>
                      <a:pt x="1900" y="926"/>
                    </a:lnTo>
                    <a:lnTo>
                      <a:pt x="1904" y="931"/>
                    </a:lnTo>
                    <a:lnTo>
                      <a:pt x="1908" y="939"/>
                    </a:lnTo>
                    <a:lnTo>
                      <a:pt x="1912" y="947"/>
                    </a:lnTo>
                    <a:lnTo>
                      <a:pt x="1915" y="956"/>
                    </a:lnTo>
                    <a:lnTo>
                      <a:pt x="1919" y="968"/>
                    </a:lnTo>
                    <a:lnTo>
                      <a:pt x="1923" y="979"/>
                    </a:lnTo>
                    <a:lnTo>
                      <a:pt x="1925" y="991"/>
                    </a:lnTo>
                    <a:lnTo>
                      <a:pt x="1929" y="1004"/>
                    </a:lnTo>
                    <a:lnTo>
                      <a:pt x="1933" y="1020"/>
                    </a:lnTo>
                    <a:lnTo>
                      <a:pt x="1936" y="1035"/>
                    </a:lnTo>
                    <a:lnTo>
                      <a:pt x="1938" y="1050"/>
                    </a:lnTo>
                    <a:lnTo>
                      <a:pt x="1948" y="1102"/>
                    </a:lnTo>
                    <a:lnTo>
                      <a:pt x="1960" y="1154"/>
                    </a:lnTo>
                    <a:lnTo>
                      <a:pt x="1969" y="1204"/>
                    </a:lnTo>
                    <a:lnTo>
                      <a:pt x="1979" y="1252"/>
                    </a:lnTo>
                    <a:lnTo>
                      <a:pt x="1990" y="1298"/>
                    </a:lnTo>
                    <a:lnTo>
                      <a:pt x="2000" y="1344"/>
                    </a:lnTo>
                    <a:lnTo>
                      <a:pt x="2011" y="1386"/>
                    </a:lnTo>
                    <a:lnTo>
                      <a:pt x="2023" y="1429"/>
                    </a:lnTo>
                    <a:lnTo>
                      <a:pt x="2034" y="1471"/>
                    </a:lnTo>
                    <a:lnTo>
                      <a:pt x="2046" y="1511"/>
                    </a:lnTo>
                    <a:lnTo>
                      <a:pt x="2057" y="1549"/>
                    </a:lnTo>
                    <a:lnTo>
                      <a:pt x="2069" y="1586"/>
                    </a:lnTo>
                    <a:lnTo>
                      <a:pt x="2080" y="1620"/>
                    </a:lnTo>
                    <a:lnTo>
                      <a:pt x="2092" y="1655"/>
                    </a:lnTo>
                    <a:lnTo>
                      <a:pt x="2103" y="1688"/>
                    </a:lnTo>
                    <a:lnTo>
                      <a:pt x="2115" y="1720"/>
                    </a:lnTo>
                    <a:lnTo>
                      <a:pt x="2123" y="1738"/>
                    </a:lnTo>
                    <a:lnTo>
                      <a:pt x="2130" y="1753"/>
                    </a:lnTo>
                    <a:lnTo>
                      <a:pt x="2138" y="1770"/>
                    </a:lnTo>
                    <a:lnTo>
                      <a:pt x="2146" y="1786"/>
                    </a:lnTo>
                    <a:lnTo>
                      <a:pt x="2151" y="1801"/>
                    </a:lnTo>
                    <a:lnTo>
                      <a:pt x="2157" y="1814"/>
                    </a:lnTo>
                    <a:lnTo>
                      <a:pt x="2163" y="1830"/>
                    </a:lnTo>
                    <a:lnTo>
                      <a:pt x="2167" y="1843"/>
                    </a:lnTo>
                    <a:lnTo>
                      <a:pt x="2171" y="1857"/>
                    </a:lnTo>
                    <a:lnTo>
                      <a:pt x="2175" y="1870"/>
                    </a:lnTo>
                    <a:lnTo>
                      <a:pt x="2178" y="1882"/>
                    </a:lnTo>
                    <a:lnTo>
                      <a:pt x="2180" y="1893"/>
                    </a:lnTo>
                    <a:lnTo>
                      <a:pt x="2182" y="1905"/>
                    </a:lnTo>
                    <a:lnTo>
                      <a:pt x="2184" y="1916"/>
                    </a:lnTo>
                    <a:lnTo>
                      <a:pt x="2184" y="1926"/>
                    </a:lnTo>
                    <a:lnTo>
                      <a:pt x="2186" y="1935"/>
                    </a:lnTo>
                    <a:lnTo>
                      <a:pt x="2184" y="1956"/>
                    </a:lnTo>
                    <a:lnTo>
                      <a:pt x="2182" y="1979"/>
                    </a:lnTo>
                    <a:lnTo>
                      <a:pt x="2176" y="2001"/>
                    </a:lnTo>
                    <a:lnTo>
                      <a:pt x="2171" y="2022"/>
                    </a:lnTo>
                    <a:lnTo>
                      <a:pt x="2163" y="2045"/>
                    </a:lnTo>
                    <a:lnTo>
                      <a:pt x="2151" y="2066"/>
                    </a:lnTo>
                    <a:lnTo>
                      <a:pt x="2140" y="2089"/>
                    </a:lnTo>
                    <a:lnTo>
                      <a:pt x="2127" y="2110"/>
                    </a:lnTo>
                    <a:lnTo>
                      <a:pt x="2111" y="2133"/>
                    </a:lnTo>
                    <a:lnTo>
                      <a:pt x="2094" y="2154"/>
                    </a:lnTo>
                    <a:lnTo>
                      <a:pt x="2075" y="2177"/>
                    </a:lnTo>
                    <a:lnTo>
                      <a:pt x="2054" y="2198"/>
                    </a:lnTo>
                    <a:lnTo>
                      <a:pt x="2031" y="2221"/>
                    </a:lnTo>
                    <a:lnTo>
                      <a:pt x="2006" y="2242"/>
                    </a:lnTo>
                    <a:lnTo>
                      <a:pt x="1979" y="2265"/>
                    </a:lnTo>
                    <a:lnTo>
                      <a:pt x="1952" y="2287"/>
                    </a:lnTo>
                    <a:lnTo>
                      <a:pt x="1912" y="2315"/>
                    </a:lnTo>
                    <a:lnTo>
                      <a:pt x="1871" y="2340"/>
                    </a:lnTo>
                    <a:lnTo>
                      <a:pt x="1827" y="2365"/>
                    </a:lnTo>
                    <a:lnTo>
                      <a:pt x="1783" y="2388"/>
                    </a:lnTo>
                    <a:lnTo>
                      <a:pt x="1737" y="2408"/>
                    </a:lnTo>
                    <a:lnTo>
                      <a:pt x="1689" y="2427"/>
                    </a:lnTo>
                    <a:lnTo>
                      <a:pt x="1639" y="2444"/>
                    </a:lnTo>
                    <a:lnTo>
                      <a:pt x="1587" y="2459"/>
                    </a:lnTo>
                    <a:lnTo>
                      <a:pt x="1533" y="2473"/>
                    </a:lnTo>
                    <a:lnTo>
                      <a:pt x="1478" y="2484"/>
                    </a:lnTo>
                    <a:lnTo>
                      <a:pt x="1420" y="2494"/>
                    </a:lnTo>
                    <a:lnTo>
                      <a:pt x="1361" y="2502"/>
                    </a:lnTo>
                    <a:lnTo>
                      <a:pt x="1299" y="2507"/>
                    </a:lnTo>
                    <a:lnTo>
                      <a:pt x="1238" y="2511"/>
                    </a:lnTo>
                    <a:lnTo>
                      <a:pt x="1172" y="2515"/>
                    </a:lnTo>
                    <a:lnTo>
                      <a:pt x="1107" y="2515"/>
                    </a:lnTo>
                    <a:lnTo>
                      <a:pt x="1075" y="2515"/>
                    </a:lnTo>
                    <a:lnTo>
                      <a:pt x="1044" y="2515"/>
                    </a:lnTo>
                    <a:lnTo>
                      <a:pt x="1011" y="2513"/>
                    </a:lnTo>
                    <a:lnTo>
                      <a:pt x="980" y="2513"/>
                    </a:lnTo>
                    <a:lnTo>
                      <a:pt x="952" y="2511"/>
                    </a:lnTo>
                    <a:lnTo>
                      <a:pt x="923" y="2509"/>
                    </a:lnTo>
                    <a:lnTo>
                      <a:pt x="894" y="2505"/>
                    </a:lnTo>
                    <a:lnTo>
                      <a:pt x="865" y="2504"/>
                    </a:lnTo>
                    <a:lnTo>
                      <a:pt x="837" y="2502"/>
                    </a:lnTo>
                    <a:lnTo>
                      <a:pt x="810" y="2498"/>
                    </a:lnTo>
                    <a:lnTo>
                      <a:pt x="783" y="2494"/>
                    </a:lnTo>
                    <a:lnTo>
                      <a:pt x="758" y="2490"/>
                    </a:lnTo>
                    <a:lnTo>
                      <a:pt x="733" y="2484"/>
                    </a:lnTo>
                    <a:lnTo>
                      <a:pt x="708" y="2480"/>
                    </a:lnTo>
                    <a:lnTo>
                      <a:pt x="683" y="2475"/>
                    </a:lnTo>
                    <a:lnTo>
                      <a:pt x="660" y="2469"/>
                    </a:lnTo>
                    <a:lnTo>
                      <a:pt x="637" y="2463"/>
                    </a:lnTo>
                    <a:lnTo>
                      <a:pt x="614" y="2457"/>
                    </a:lnTo>
                    <a:lnTo>
                      <a:pt x="593" y="2452"/>
                    </a:lnTo>
                    <a:lnTo>
                      <a:pt x="570" y="2444"/>
                    </a:lnTo>
                    <a:lnTo>
                      <a:pt x="550" y="2436"/>
                    </a:lnTo>
                    <a:lnTo>
                      <a:pt x="529" y="2431"/>
                    </a:lnTo>
                    <a:lnTo>
                      <a:pt x="510" y="2421"/>
                    </a:lnTo>
                    <a:lnTo>
                      <a:pt x="491" y="2413"/>
                    </a:lnTo>
                    <a:lnTo>
                      <a:pt x="474" y="2406"/>
                    </a:lnTo>
                    <a:lnTo>
                      <a:pt x="455" y="2396"/>
                    </a:lnTo>
                    <a:lnTo>
                      <a:pt x="439" y="2386"/>
                    </a:lnTo>
                    <a:lnTo>
                      <a:pt x="422" y="2377"/>
                    </a:lnTo>
                    <a:lnTo>
                      <a:pt x="407" y="2367"/>
                    </a:lnTo>
                    <a:lnTo>
                      <a:pt x="391" y="2358"/>
                    </a:lnTo>
                    <a:lnTo>
                      <a:pt x="376" y="2346"/>
                    </a:lnTo>
                    <a:lnTo>
                      <a:pt x="362" y="2337"/>
                    </a:lnTo>
                    <a:lnTo>
                      <a:pt x="347" y="2323"/>
                    </a:lnTo>
                    <a:lnTo>
                      <a:pt x="330" y="2308"/>
                    </a:lnTo>
                    <a:lnTo>
                      <a:pt x="316" y="2294"/>
                    </a:lnTo>
                    <a:lnTo>
                      <a:pt x="301" y="2279"/>
                    </a:lnTo>
                    <a:lnTo>
                      <a:pt x="288" y="2265"/>
                    </a:lnTo>
                    <a:lnTo>
                      <a:pt x="274" y="2248"/>
                    </a:lnTo>
                    <a:lnTo>
                      <a:pt x="261" y="2233"/>
                    </a:lnTo>
                    <a:lnTo>
                      <a:pt x="247" y="2218"/>
                    </a:lnTo>
                    <a:lnTo>
                      <a:pt x="236" y="2200"/>
                    </a:lnTo>
                    <a:lnTo>
                      <a:pt x="224" y="2183"/>
                    </a:lnTo>
                    <a:lnTo>
                      <a:pt x="213" y="2166"/>
                    </a:lnTo>
                    <a:lnTo>
                      <a:pt x="203" y="2146"/>
                    </a:lnTo>
                    <a:lnTo>
                      <a:pt x="192" y="2127"/>
                    </a:lnTo>
                    <a:lnTo>
                      <a:pt x="182" y="2110"/>
                    </a:lnTo>
                    <a:lnTo>
                      <a:pt x="174" y="2089"/>
                    </a:lnTo>
                    <a:lnTo>
                      <a:pt x="165" y="2070"/>
                    </a:lnTo>
                    <a:lnTo>
                      <a:pt x="157" y="2049"/>
                    </a:lnTo>
                    <a:lnTo>
                      <a:pt x="149" y="2027"/>
                    </a:lnTo>
                    <a:lnTo>
                      <a:pt x="142" y="2006"/>
                    </a:lnTo>
                    <a:lnTo>
                      <a:pt x="136" y="1985"/>
                    </a:lnTo>
                    <a:lnTo>
                      <a:pt x="130" y="1962"/>
                    </a:lnTo>
                    <a:lnTo>
                      <a:pt x="124" y="1939"/>
                    </a:lnTo>
                    <a:lnTo>
                      <a:pt x="120" y="1916"/>
                    </a:lnTo>
                    <a:lnTo>
                      <a:pt x="115" y="1893"/>
                    </a:lnTo>
                    <a:lnTo>
                      <a:pt x="111" y="1868"/>
                    </a:lnTo>
                    <a:lnTo>
                      <a:pt x="107" y="1845"/>
                    </a:lnTo>
                    <a:lnTo>
                      <a:pt x="105" y="1820"/>
                    </a:lnTo>
                    <a:lnTo>
                      <a:pt x="103" y="1793"/>
                    </a:lnTo>
                    <a:lnTo>
                      <a:pt x="101" y="1768"/>
                    </a:lnTo>
                    <a:lnTo>
                      <a:pt x="99" y="1741"/>
                    </a:lnTo>
                    <a:lnTo>
                      <a:pt x="99" y="1715"/>
                    </a:lnTo>
                    <a:lnTo>
                      <a:pt x="99" y="1686"/>
                    </a:lnTo>
                    <a:lnTo>
                      <a:pt x="99" y="1649"/>
                    </a:lnTo>
                    <a:lnTo>
                      <a:pt x="99" y="1611"/>
                    </a:lnTo>
                    <a:lnTo>
                      <a:pt x="99" y="1573"/>
                    </a:lnTo>
                    <a:lnTo>
                      <a:pt x="97" y="1534"/>
                    </a:lnTo>
                    <a:lnTo>
                      <a:pt x="97" y="1492"/>
                    </a:lnTo>
                    <a:lnTo>
                      <a:pt x="97" y="1452"/>
                    </a:lnTo>
                    <a:lnTo>
                      <a:pt x="97" y="1407"/>
                    </a:lnTo>
                    <a:lnTo>
                      <a:pt x="97" y="1365"/>
                    </a:lnTo>
                    <a:lnTo>
                      <a:pt x="97" y="1321"/>
                    </a:lnTo>
                    <a:lnTo>
                      <a:pt x="97" y="1275"/>
                    </a:lnTo>
                    <a:lnTo>
                      <a:pt x="97" y="1229"/>
                    </a:lnTo>
                    <a:lnTo>
                      <a:pt x="96" y="1181"/>
                    </a:lnTo>
                    <a:lnTo>
                      <a:pt x="96" y="1133"/>
                    </a:lnTo>
                    <a:lnTo>
                      <a:pt x="96" y="1083"/>
                    </a:lnTo>
                    <a:lnTo>
                      <a:pt x="94" y="1033"/>
                    </a:lnTo>
                    <a:lnTo>
                      <a:pt x="94" y="981"/>
                    </a:lnTo>
                    <a:lnTo>
                      <a:pt x="92" y="928"/>
                    </a:lnTo>
                    <a:lnTo>
                      <a:pt x="90" y="876"/>
                    </a:lnTo>
                    <a:lnTo>
                      <a:pt x="88" y="824"/>
                    </a:lnTo>
                    <a:lnTo>
                      <a:pt x="88" y="774"/>
                    </a:lnTo>
                    <a:lnTo>
                      <a:pt x="88" y="724"/>
                    </a:lnTo>
                    <a:lnTo>
                      <a:pt x="88" y="676"/>
                    </a:lnTo>
                    <a:lnTo>
                      <a:pt x="88" y="628"/>
                    </a:lnTo>
                    <a:lnTo>
                      <a:pt x="88" y="580"/>
                    </a:lnTo>
                    <a:lnTo>
                      <a:pt x="86" y="557"/>
                    </a:lnTo>
                    <a:lnTo>
                      <a:pt x="86" y="532"/>
                    </a:lnTo>
                    <a:lnTo>
                      <a:pt x="86" y="509"/>
                    </a:lnTo>
                    <a:lnTo>
                      <a:pt x="84" y="486"/>
                    </a:lnTo>
                    <a:lnTo>
                      <a:pt x="84" y="463"/>
                    </a:lnTo>
                    <a:lnTo>
                      <a:pt x="82" y="442"/>
                    </a:lnTo>
                    <a:lnTo>
                      <a:pt x="76" y="400"/>
                    </a:lnTo>
                    <a:lnTo>
                      <a:pt x="71" y="359"/>
                    </a:lnTo>
                    <a:lnTo>
                      <a:pt x="65" y="321"/>
                    </a:lnTo>
                    <a:lnTo>
                      <a:pt x="55" y="284"/>
                    </a:lnTo>
                    <a:lnTo>
                      <a:pt x="46" y="250"/>
                    </a:lnTo>
                    <a:lnTo>
                      <a:pt x="40" y="236"/>
                    </a:lnTo>
                    <a:lnTo>
                      <a:pt x="36" y="225"/>
                    </a:lnTo>
                    <a:lnTo>
                      <a:pt x="26" y="200"/>
                    </a:lnTo>
                    <a:lnTo>
                      <a:pt x="19" y="179"/>
                    </a:lnTo>
                    <a:lnTo>
                      <a:pt x="11" y="160"/>
                    </a:lnTo>
                    <a:lnTo>
                      <a:pt x="5" y="142"/>
                    </a:lnTo>
                    <a:lnTo>
                      <a:pt x="1" y="125"/>
                    </a:lnTo>
                    <a:lnTo>
                      <a:pt x="0" y="110"/>
                    </a:lnTo>
                    <a:lnTo>
                      <a:pt x="0" y="96"/>
                    </a:lnTo>
                    <a:lnTo>
                      <a:pt x="0" y="85"/>
                    </a:lnTo>
                    <a:lnTo>
                      <a:pt x="0" y="75"/>
                    </a:lnTo>
                    <a:lnTo>
                      <a:pt x="1" y="66"/>
                    </a:lnTo>
                    <a:lnTo>
                      <a:pt x="5" y="56"/>
                    </a:lnTo>
                    <a:lnTo>
                      <a:pt x="7" y="46"/>
                    </a:lnTo>
                    <a:lnTo>
                      <a:pt x="11" y="39"/>
                    </a:lnTo>
                    <a:lnTo>
                      <a:pt x="17" y="31"/>
                    </a:lnTo>
                    <a:lnTo>
                      <a:pt x="21" y="25"/>
                    </a:lnTo>
                    <a:lnTo>
                      <a:pt x="26" y="20"/>
                    </a:lnTo>
                    <a:lnTo>
                      <a:pt x="34" y="14"/>
                    </a:lnTo>
                    <a:lnTo>
                      <a:pt x="40" y="10"/>
                    </a:lnTo>
                    <a:lnTo>
                      <a:pt x="49" y="6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6" y="0"/>
                    </a:lnTo>
                    <a:lnTo>
                      <a:pt x="88" y="0"/>
                    </a:lnTo>
                  </a:path>
                </a:pathLst>
              </a:custGeom>
              <a:grpFill/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2057400" y="3505200"/>
              <a:ext cx="977900" cy="1668462"/>
              <a:chOff x="4232275" y="1666875"/>
              <a:chExt cx="1698625" cy="2592387"/>
            </a:xfrm>
            <a:grpFill/>
          </p:grpSpPr>
          <p:sp>
            <p:nvSpPr>
              <p:cNvPr id="13" name="Freeform 28"/>
              <p:cNvSpPr>
                <a:spLocks/>
              </p:cNvSpPr>
              <p:nvPr/>
            </p:nvSpPr>
            <p:spPr bwMode="auto">
              <a:xfrm>
                <a:off x="4232275" y="1846262"/>
                <a:ext cx="312737" cy="2392363"/>
              </a:xfrm>
              <a:custGeom>
                <a:avLst/>
                <a:gdLst>
                  <a:gd name="T0" fmla="*/ 120161 w 393"/>
                  <a:gd name="T1" fmla="*/ 3175 h 3014"/>
                  <a:gd name="T2" fmla="*/ 164724 w 393"/>
                  <a:gd name="T3" fmla="*/ 12700 h 3014"/>
                  <a:gd name="T4" fmla="*/ 206104 w 393"/>
                  <a:gd name="T5" fmla="*/ 27781 h 3014"/>
                  <a:gd name="T6" fmla="*/ 242709 w 393"/>
                  <a:gd name="T7" fmla="*/ 50800 h 3014"/>
                  <a:gd name="T8" fmla="*/ 272949 w 393"/>
                  <a:gd name="T9" fmla="*/ 82550 h 3014"/>
                  <a:gd name="T10" fmla="*/ 294434 w 393"/>
                  <a:gd name="T11" fmla="*/ 120650 h 3014"/>
                  <a:gd name="T12" fmla="*/ 307962 w 393"/>
                  <a:gd name="T13" fmla="*/ 166688 h 3014"/>
                  <a:gd name="T14" fmla="*/ 312737 w 393"/>
                  <a:gd name="T15" fmla="*/ 219869 h 3014"/>
                  <a:gd name="T16" fmla="*/ 304779 w 393"/>
                  <a:gd name="T17" fmla="*/ 641350 h 3014"/>
                  <a:gd name="T18" fmla="*/ 297617 w 393"/>
                  <a:gd name="T19" fmla="*/ 1016794 h 3014"/>
                  <a:gd name="T20" fmla="*/ 289660 w 393"/>
                  <a:gd name="T21" fmla="*/ 1343819 h 3014"/>
                  <a:gd name="T22" fmla="*/ 282498 w 393"/>
                  <a:gd name="T23" fmla="*/ 1623219 h 3014"/>
                  <a:gd name="T24" fmla="*/ 272949 w 393"/>
                  <a:gd name="T25" fmla="*/ 1853407 h 3014"/>
                  <a:gd name="T26" fmla="*/ 264195 w 393"/>
                  <a:gd name="T27" fmla="*/ 2037557 h 3014"/>
                  <a:gd name="T28" fmla="*/ 256237 w 393"/>
                  <a:gd name="T29" fmla="*/ 2173288 h 3014"/>
                  <a:gd name="T30" fmla="*/ 247484 w 393"/>
                  <a:gd name="T31" fmla="*/ 2259807 h 3014"/>
                  <a:gd name="T32" fmla="*/ 236343 w 393"/>
                  <a:gd name="T33" fmla="*/ 2317750 h 3014"/>
                  <a:gd name="T34" fmla="*/ 222815 w 393"/>
                  <a:gd name="T35" fmla="*/ 2359025 h 3014"/>
                  <a:gd name="T36" fmla="*/ 206104 w 393"/>
                  <a:gd name="T37" fmla="*/ 2383632 h 3014"/>
                  <a:gd name="T38" fmla="*/ 187801 w 393"/>
                  <a:gd name="T39" fmla="*/ 2392363 h 3014"/>
                  <a:gd name="T40" fmla="*/ 158358 w 393"/>
                  <a:gd name="T41" fmla="*/ 2384425 h 3014"/>
                  <a:gd name="T42" fmla="*/ 131302 w 393"/>
                  <a:gd name="T43" fmla="*/ 2363788 h 3014"/>
                  <a:gd name="T44" fmla="*/ 105041 w 393"/>
                  <a:gd name="T45" fmla="*/ 2329657 h 3014"/>
                  <a:gd name="T46" fmla="*/ 78781 w 393"/>
                  <a:gd name="T47" fmla="*/ 2282825 h 3014"/>
                  <a:gd name="T48" fmla="*/ 48542 w 393"/>
                  <a:gd name="T49" fmla="*/ 2212975 h 3014"/>
                  <a:gd name="T50" fmla="*/ 27056 w 393"/>
                  <a:gd name="T51" fmla="*/ 2142332 h 3014"/>
                  <a:gd name="T52" fmla="*/ 13528 w 393"/>
                  <a:gd name="T53" fmla="*/ 2072482 h 3014"/>
                  <a:gd name="T54" fmla="*/ 10345 w 393"/>
                  <a:gd name="T55" fmla="*/ 2002632 h 3014"/>
                  <a:gd name="T56" fmla="*/ 13528 w 393"/>
                  <a:gd name="T57" fmla="*/ 1941513 h 3014"/>
                  <a:gd name="T58" fmla="*/ 28648 w 393"/>
                  <a:gd name="T59" fmla="*/ 1888332 h 3014"/>
                  <a:gd name="T60" fmla="*/ 43767 w 393"/>
                  <a:gd name="T61" fmla="*/ 1801019 h 3014"/>
                  <a:gd name="T62" fmla="*/ 57295 w 393"/>
                  <a:gd name="T63" fmla="*/ 1701007 h 3014"/>
                  <a:gd name="T64" fmla="*/ 68436 w 393"/>
                  <a:gd name="T65" fmla="*/ 1583532 h 3014"/>
                  <a:gd name="T66" fmla="*/ 78781 w 393"/>
                  <a:gd name="T67" fmla="*/ 1449388 h 3014"/>
                  <a:gd name="T68" fmla="*/ 85147 w 393"/>
                  <a:gd name="T69" fmla="*/ 1374775 h 3014"/>
                  <a:gd name="T70" fmla="*/ 88330 w 393"/>
                  <a:gd name="T71" fmla="*/ 1287463 h 3014"/>
                  <a:gd name="T72" fmla="*/ 93105 w 393"/>
                  <a:gd name="T73" fmla="*/ 1190625 h 3014"/>
                  <a:gd name="T74" fmla="*/ 95492 w 393"/>
                  <a:gd name="T75" fmla="*/ 1078706 h 3014"/>
                  <a:gd name="T76" fmla="*/ 98675 w 393"/>
                  <a:gd name="T77" fmla="*/ 957263 h 3014"/>
                  <a:gd name="T78" fmla="*/ 100267 w 393"/>
                  <a:gd name="T79" fmla="*/ 824706 h 3014"/>
                  <a:gd name="T80" fmla="*/ 101858 w 393"/>
                  <a:gd name="T81" fmla="*/ 678656 h 3014"/>
                  <a:gd name="T82" fmla="*/ 103450 w 393"/>
                  <a:gd name="T83" fmla="*/ 521494 h 3014"/>
                  <a:gd name="T84" fmla="*/ 98675 w 393"/>
                  <a:gd name="T85" fmla="*/ 392113 h 3014"/>
                  <a:gd name="T86" fmla="*/ 83556 w 393"/>
                  <a:gd name="T87" fmla="*/ 283369 h 3014"/>
                  <a:gd name="T88" fmla="*/ 60478 w 393"/>
                  <a:gd name="T89" fmla="*/ 195263 h 3014"/>
                  <a:gd name="T90" fmla="*/ 28648 w 393"/>
                  <a:gd name="T91" fmla="*/ 127000 h 3014"/>
                  <a:gd name="T92" fmla="*/ 7162 w 393"/>
                  <a:gd name="T93" fmla="*/ 90488 h 3014"/>
                  <a:gd name="T94" fmla="*/ 0 w 393"/>
                  <a:gd name="T95" fmla="*/ 61119 h 3014"/>
                  <a:gd name="T96" fmla="*/ 3979 w 393"/>
                  <a:gd name="T97" fmla="*/ 34925 h 3014"/>
                  <a:gd name="T98" fmla="*/ 18303 w 393"/>
                  <a:gd name="T99" fmla="*/ 16669 h 3014"/>
                  <a:gd name="T100" fmla="*/ 38993 w 393"/>
                  <a:gd name="T101" fmla="*/ 4763 h 3014"/>
                  <a:gd name="T102" fmla="*/ 70028 w 393"/>
                  <a:gd name="T103" fmla="*/ 0 h 301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393" h="3014">
                    <a:moveTo>
                      <a:pt x="88" y="0"/>
                    </a:moveTo>
                    <a:lnTo>
                      <a:pt x="120" y="2"/>
                    </a:lnTo>
                    <a:lnTo>
                      <a:pt x="136" y="2"/>
                    </a:lnTo>
                    <a:lnTo>
                      <a:pt x="151" y="4"/>
                    </a:lnTo>
                    <a:lnTo>
                      <a:pt x="167" y="6"/>
                    </a:lnTo>
                    <a:lnTo>
                      <a:pt x="180" y="10"/>
                    </a:lnTo>
                    <a:lnTo>
                      <a:pt x="193" y="12"/>
                    </a:lnTo>
                    <a:lnTo>
                      <a:pt x="207" y="16"/>
                    </a:lnTo>
                    <a:lnTo>
                      <a:pt x="220" y="19"/>
                    </a:lnTo>
                    <a:lnTo>
                      <a:pt x="234" y="25"/>
                    </a:lnTo>
                    <a:lnTo>
                      <a:pt x="247" y="29"/>
                    </a:lnTo>
                    <a:lnTo>
                      <a:pt x="259" y="35"/>
                    </a:lnTo>
                    <a:lnTo>
                      <a:pt x="270" y="43"/>
                    </a:lnTo>
                    <a:lnTo>
                      <a:pt x="282" y="48"/>
                    </a:lnTo>
                    <a:lnTo>
                      <a:pt x="293" y="56"/>
                    </a:lnTo>
                    <a:lnTo>
                      <a:pt x="305" y="64"/>
                    </a:lnTo>
                    <a:lnTo>
                      <a:pt x="316" y="73"/>
                    </a:lnTo>
                    <a:lnTo>
                      <a:pt x="326" y="83"/>
                    </a:lnTo>
                    <a:lnTo>
                      <a:pt x="334" y="92"/>
                    </a:lnTo>
                    <a:lnTo>
                      <a:pt x="343" y="104"/>
                    </a:lnTo>
                    <a:lnTo>
                      <a:pt x="351" y="115"/>
                    </a:lnTo>
                    <a:lnTo>
                      <a:pt x="359" y="127"/>
                    </a:lnTo>
                    <a:lnTo>
                      <a:pt x="364" y="138"/>
                    </a:lnTo>
                    <a:lnTo>
                      <a:pt x="370" y="152"/>
                    </a:lnTo>
                    <a:lnTo>
                      <a:pt x="376" y="165"/>
                    </a:lnTo>
                    <a:lnTo>
                      <a:pt x="380" y="181"/>
                    </a:lnTo>
                    <a:lnTo>
                      <a:pt x="383" y="194"/>
                    </a:lnTo>
                    <a:lnTo>
                      <a:pt x="387" y="210"/>
                    </a:lnTo>
                    <a:lnTo>
                      <a:pt x="389" y="227"/>
                    </a:lnTo>
                    <a:lnTo>
                      <a:pt x="391" y="242"/>
                    </a:lnTo>
                    <a:lnTo>
                      <a:pt x="393" y="259"/>
                    </a:lnTo>
                    <a:lnTo>
                      <a:pt x="393" y="277"/>
                    </a:lnTo>
                    <a:lnTo>
                      <a:pt x="391" y="417"/>
                    </a:lnTo>
                    <a:lnTo>
                      <a:pt x="389" y="551"/>
                    </a:lnTo>
                    <a:lnTo>
                      <a:pt x="385" y="682"/>
                    </a:lnTo>
                    <a:lnTo>
                      <a:pt x="383" y="808"/>
                    </a:lnTo>
                    <a:lnTo>
                      <a:pt x="382" y="933"/>
                    </a:lnTo>
                    <a:lnTo>
                      <a:pt x="380" y="1052"/>
                    </a:lnTo>
                    <a:lnTo>
                      <a:pt x="378" y="1169"/>
                    </a:lnTo>
                    <a:lnTo>
                      <a:pt x="374" y="1281"/>
                    </a:lnTo>
                    <a:lnTo>
                      <a:pt x="372" y="1390"/>
                    </a:lnTo>
                    <a:lnTo>
                      <a:pt x="370" y="1494"/>
                    </a:lnTo>
                    <a:lnTo>
                      <a:pt x="366" y="1595"/>
                    </a:lnTo>
                    <a:lnTo>
                      <a:pt x="364" y="1693"/>
                    </a:lnTo>
                    <a:lnTo>
                      <a:pt x="362" y="1786"/>
                    </a:lnTo>
                    <a:lnTo>
                      <a:pt x="359" y="1876"/>
                    </a:lnTo>
                    <a:lnTo>
                      <a:pt x="357" y="1962"/>
                    </a:lnTo>
                    <a:lnTo>
                      <a:pt x="355" y="2045"/>
                    </a:lnTo>
                    <a:lnTo>
                      <a:pt x="351" y="2123"/>
                    </a:lnTo>
                    <a:lnTo>
                      <a:pt x="349" y="2198"/>
                    </a:lnTo>
                    <a:lnTo>
                      <a:pt x="345" y="2267"/>
                    </a:lnTo>
                    <a:lnTo>
                      <a:pt x="343" y="2335"/>
                    </a:lnTo>
                    <a:lnTo>
                      <a:pt x="341" y="2398"/>
                    </a:lnTo>
                    <a:lnTo>
                      <a:pt x="337" y="2457"/>
                    </a:lnTo>
                    <a:lnTo>
                      <a:pt x="335" y="2515"/>
                    </a:lnTo>
                    <a:lnTo>
                      <a:pt x="332" y="2567"/>
                    </a:lnTo>
                    <a:lnTo>
                      <a:pt x="330" y="2615"/>
                    </a:lnTo>
                    <a:lnTo>
                      <a:pt x="328" y="2659"/>
                    </a:lnTo>
                    <a:lnTo>
                      <a:pt x="324" y="2699"/>
                    </a:lnTo>
                    <a:lnTo>
                      <a:pt x="322" y="2738"/>
                    </a:lnTo>
                    <a:lnTo>
                      <a:pt x="318" y="2770"/>
                    </a:lnTo>
                    <a:lnTo>
                      <a:pt x="316" y="2799"/>
                    </a:lnTo>
                    <a:lnTo>
                      <a:pt x="312" y="2826"/>
                    </a:lnTo>
                    <a:lnTo>
                      <a:pt x="311" y="2847"/>
                    </a:lnTo>
                    <a:lnTo>
                      <a:pt x="307" y="2868"/>
                    </a:lnTo>
                    <a:lnTo>
                      <a:pt x="303" y="2885"/>
                    </a:lnTo>
                    <a:lnTo>
                      <a:pt x="301" y="2905"/>
                    </a:lnTo>
                    <a:lnTo>
                      <a:pt x="297" y="2920"/>
                    </a:lnTo>
                    <a:lnTo>
                      <a:pt x="293" y="2935"/>
                    </a:lnTo>
                    <a:lnTo>
                      <a:pt x="287" y="2949"/>
                    </a:lnTo>
                    <a:lnTo>
                      <a:pt x="284" y="2960"/>
                    </a:lnTo>
                    <a:lnTo>
                      <a:pt x="280" y="2972"/>
                    </a:lnTo>
                    <a:lnTo>
                      <a:pt x="274" y="2981"/>
                    </a:lnTo>
                    <a:lnTo>
                      <a:pt x="270" y="2989"/>
                    </a:lnTo>
                    <a:lnTo>
                      <a:pt x="264" y="2997"/>
                    </a:lnTo>
                    <a:lnTo>
                      <a:pt x="259" y="3003"/>
                    </a:lnTo>
                    <a:lnTo>
                      <a:pt x="253" y="3006"/>
                    </a:lnTo>
                    <a:lnTo>
                      <a:pt x="247" y="3010"/>
                    </a:lnTo>
                    <a:lnTo>
                      <a:pt x="241" y="3012"/>
                    </a:lnTo>
                    <a:lnTo>
                      <a:pt x="236" y="3014"/>
                    </a:lnTo>
                    <a:lnTo>
                      <a:pt x="226" y="3012"/>
                    </a:lnTo>
                    <a:lnTo>
                      <a:pt x="216" y="3010"/>
                    </a:lnTo>
                    <a:lnTo>
                      <a:pt x="209" y="3008"/>
                    </a:lnTo>
                    <a:lnTo>
                      <a:pt x="199" y="3004"/>
                    </a:lnTo>
                    <a:lnTo>
                      <a:pt x="192" y="2999"/>
                    </a:lnTo>
                    <a:lnTo>
                      <a:pt x="182" y="2993"/>
                    </a:lnTo>
                    <a:lnTo>
                      <a:pt x="174" y="2985"/>
                    </a:lnTo>
                    <a:lnTo>
                      <a:pt x="165" y="2978"/>
                    </a:lnTo>
                    <a:lnTo>
                      <a:pt x="157" y="2968"/>
                    </a:lnTo>
                    <a:lnTo>
                      <a:pt x="147" y="2958"/>
                    </a:lnTo>
                    <a:lnTo>
                      <a:pt x="140" y="2947"/>
                    </a:lnTo>
                    <a:lnTo>
                      <a:pt x="132" y="2935"/>
                    </a:lnTo>
                    <a:lnTo>
                      <a:pt x="122" y="2922"/>
                    </a:lnTo>
                    <a:lnTo>
                      <a:pt x="115" y="2907"/>
                    </a:lnTo>
                    <a:lnTo>
                      <a:pt x="107" y="2891"/>
                    </a:lnTo>
                    <a:lnTo>
                      <a:pt x="99" y="2876"/>
                    </a:lnTo>
                    <a:lnTo>
                      <a:pt x="90" y="2853"/>
                    </a:lnTo>
                    <a:lnTo>
                      <a:pt x="80" y="2830"/>
                    </a:lnTo>
                    <a:lnTo>
                      <a:pt x="71" y="2809"/>
                    </a:lnTo>
                    <a:lnTo>
                      <a:pt x="61" y="2788"/>
                    </a:lnTo>
                    <a:lnTo>
                      <a:pt x="53" y="2765"/>
                    </a:lnTo>
                    <a:lnTo>
                      <a:pt x="48" y="2743"/>
                    </a:lnTo>
                    <a:lnTo>
                      <a:pt x="40" y="2720"/>
                    </a:lnTo>
                    <a:lnTo>
                      <a:pt x="34" y="2699"/>
                    </a:lnTo>
                    <a:lnTo>
                      <a:pt x="28" y="2676"/>
                    </a:lnTo>
                    <a:lnTo>
                      <a:pt x="24" y="2655"/>
                    </a:lnTo>
                    <a:lnTo>
                      <a:pt x="21" y="2632"/>
                    </a:lnTo>
                    <a:lnTo>
                      <a:pt x="17" y="2611"/>
                    </a:lnTo>
                    <a:lnTo>
                      <a:pt x="15" y="2588"/>
                    </a:lnTo>
                    <a:lnTo>
                      <a:pt x="13" y="2567"/>
                    </a:lnTo>
                    <a:lnTo>
                      <a:pt x="13" y="2544"/>
                    </a:lnTo>
                    <a:lnTo>
                      <a:pt x="13" y="2523"/>
                    </a:lnTo>
                    <a:lnTo>
                      <a:pt x="13" y="2502"/>
                    </a:lnTo>
                    <a:lnTo>
                      <a:pt x="13" y="2482"/>
                    </a:lnTo>
                    <a:lnTo>
                      <a:pt x="15" y="2463"/>
                    </a:lnTo>
                    <a:lnTo>
                      <a:pt x="17" y="2446"/>
                    </a:lnTo>
                    <a:lnTo>
                      <a:pt x="21" y="2427"/>
                    </a:lnTo>
                    <a:lnTo>
                      <a:pt x="24" y="2409"/>
                    </a:lnTo>
                    <a:lnTo>
                      <a:pt x="28" y="2394"/>
                    </a:lnTo>
                    <a:lnTo>
                      <a:pt x="36" y="2379"/>
                    </a:lnTo>
                    <a:lnTo>
                      <a:pt x="40" y="2352"/>
                    </a:lnTo>
                    <a:lnTo>
                      <a:pt x="46" y="2327"/>
                    </a:lnTo>
                    <a:lnTo>
                      <a:pt x="49" y="2298"/>
                    </a:lnTo>
                    <a:lnTo>
                      <a:pt x="55" y="2269"/>
                    </a:lnTo>
                    <a:lnTo>
                      <a:pt x="59" y="2240"/>
                    </a:lnTo>
                    <a:lnTo>
                      <a:pt x="63" y="2210"/>
                    </a:lnTo>
                    <a:lnTo>
                      <a:pt x="69" y="2177"/>
                    </a:lnTo>
                    <a:lnTo>
                      <a:pt x="72" y="2143"/>
                    </a:lnTo>
                    <a:lnTo>
                      <a:pt x="76" y="2108"/>
                    </a:lnTo>
                    <a:lnTo>
                      <a:pt x="80" y="2072"/>
                    </a:lnTo>
                    <a:lnTo>
                      <a:pt x="82" y="2033"/>
                    </a:lnTo>
                    <a:lnTo>
                      <a:pt x="86" y="1995"/>
                    </a:lnTo>
                    <a:lnTo>
                      <a:pt x="90" y="1954"/>
                    </a:lnTo>
                    <a:lnTo>
                      <a:pt x="94" y="1912"/>
                    </a:lnTo>
                    <a:lnTo>
                      <a:pt x="97" y="1870"/>
                    </a:lnTo>
                    <a:lnTo>
                      <a:pt x="99" y="1826"/>
                    </a:lnTo>
                    <a:lnTo>
                      <a:pt x="101" y="1803"/>
                    </a:lnTo>
                    <a:lnTo>
                      <a:pt x="103" y="1780"/>
                    </a:lnTo>
                    <a:lnTo>
                      <a:pt x="105" y="1757"/>
                    </a:lnTo>
                    <a:lnTo>
                      <a:pt x="107" y="1732"/>
                    </a:lnTo>
                    <a:lnTo>
                      <a:pt x="107" y="1707"/>
                    </a:lnTo>
                    <a:lnTo>
                      <a:pt x="109" y="1680"/>
                    </a:lnTo>
                    <a:lnTo>
                      <a:pt x="111" y="1651"/>
                    </a:lnTo>
                    <a:lnTo>
                      <a:pt x="111" y="1622"/>
                    </a:lnTo>
                    <a:lnTo>
                      <a:pt x="113" y="1594"/>
                    </a:lnTo>
                    <a:lnTo>
                      <a:pt x="115" y="1563"/>
                    </a:lnTo>
                    <a:lnTo>
                      <a:pt x="115" y="1532"/>
                    </a:lnTo>
                    <a:lnTo>
                      <a:pt x="117" y="1500"/>
                    </a:lnTo>
                    <a:lnTo>
                      <a:pt x="119" y="1465"/>
                    </a:lnTo>
                    <a:lnTo>
                      <a:pt x="119" y="1432"/>
                    </a:lnTo>
                    <a:lnTo>
                      <a:pt x="120" y="1396"/>
                    </a:lnTo>
                    <a:lnTo>
                      <a:pt x="120" y="1359"/>
                    </a:lnTo>
                    <a:lnTo>
                      <a:pt x="122" y="1323"/>
                    </a:lnTo>
                    <a:lnTo>
                      <a:pt x="122" y="1285"/>
                    </a:lnTo>
                    <a:lnTo>
                      <a:pt x="124" y="1246"/>
                    </a:lnTo>
                    <a:lnTo>
                      <a:pt x="124" y="1206"/>
                    </a:lnTo>
                    <a:lnTo>
                      <a:pt x="124" y="1165"/>
                    </a:lnTo>
                    <a:lnTo>
                      <a:pt x="126" y="1123"/>
                    </a:lnTo>
                    <a:lnTo>
                      <a:pt x="126" y="1081"/>
                    </a:lnTo>
                    <a:lnTo>
                      <a:pt x="126" y="1039"/>
                    </a:lnTo>
                    <a:lnTo>
                      <a:pt x="128" y="993"/>
                    </a:lnTo>
                    <a:lnTo>
                      <a:pt x="128" y="949"/>
                    </a:lnTo>
                    <a:lnTo>
                      <a:pt x="128" y="903"/>
                    </a:lnTo>
                    <a:lnTo>
                      <a:pt x="128" y="855"/>
                    </a:lnTo>
                    <a:lnTo>
                      <a:pt x="128" y="807"/>
                    </a:lnTo>
                    <a:lnTo>
                      <a:pt x="128" y="759"/>
                    </a:lnTo>
                    <a:lnTo>
                      <a:pt x="130" y="709"/>
                    </a:lnTo>
                    <a:lnTo>
                      <a:pt x="130" y="657"/>
                    </a:lnTo>
                    <a:lnTo>
                      <a:pt x="128" y="615"/>
                    </a:lnTo>
                    <a:lnTo>
                      <a:pt x="128" y="572"/>
                    </a:lnTo>
                    <a:lnTo>
                      <a:pt x="126" y="532"/>
                    </a:lnTo>
                    <a:lnTo>
                      <a:pt x="124" y="494"/>
                    </a:lnTo>
                    <a:lnTo>
                      <a:pt x="120" y="457"/>
                    </a:lnTo>
                    <a:lnTo>
                      <a:pt x="117" y="423"/>
                    </a:lnTo>
                    <a:lnTo>
                      <a:pt x="111" y="388"/>
                    </a:lnTo>
                    <a:lnTo>
                      <a:pt x="105" y="357"/>
                    </a:lnTo>
                    <a:lnTo>
                      <a:pt x="99" y="327"/>
                    </a:lnTo>
                    <a:lnTo>
                      <a:pt x="94" y="298"/>
                    </a:lnTo>
                    <a:lnTo>
                      <a:pt x="86" y="271"/>
                    </a:lnTo>
                    <a:lnTo>
                      <a:pt x="76" y="246"/>
                    </a:lnTo>
                    <a:lnTo>
                      <a:pt x="67" y="221"/>
                    </a:lnTo>
                    <a:lnTo>
                      <a:pt x="57" y="200"/>
                    </a:lnTo>
                    <a:lnTo>
                      <a:pt x="48" y="179"/>
                    </a:lnTo>
                    <a:lnTo>
                      <a:pt x="36" y="160"/>
                    </a:lnTo>
                    <a:lnTo>
                      <a:pt x="26" y="148"/>
                    </a:lnTo>
                    <a:lnTo>
                      <a:pt x="21" y="135"/>
                    </a:lnTo>
                    <a:lnTo>
                      <a:pt x="13" y="123"/>
                    </a:lnTo>
                    <a:lnTo>
                      <a:pt x="9" y="114"/>
                    </a:lnTo>
                    <a:lnTo>
                      <a:pt x="5" y="104"/>
                    </a:lnTo>
                    <a:lnTo>
                      <a:pt x="1" y="94"/>
                    </a:lnTo>
                    <a:lnTo>
                      <a:pt x="1" y="85"/>
                    </a:lnTo>
                    <a:lnTo>
                      <a:pt x="0" y="77"/>
                    </a:lnTo>
                    <a:lnTo>
                      <a:pt x="0" y="67"/>
                    </a:lnTo>
                    <a:lnTo>
                      <a:pt x="1" y="60"/>
                    </a:lnTo>
                    <a:lnTo>
                      <a:pt x="3" y="52"/>
                    </a:lnTo>
                    <a:lnTo>
                      <a:pt x="5" y="44"/>
                    </a:lnTo>
                    <a:lnTo>
                      <a:pt x="9" y="39"/>
                    </a:lnTo>
                    <a:lnTo>
                      <a:pt x="13" y="31"/>
                    </a:lnTo>
                    <a:lnTo>
                      <a:pt x="17" y="25"/>
                    </a:lnTo>
                    <a:lnTo>
                      <a:pt x="23" y="21"/>
                    </a:lnTo>
                    <a:lnTo>
                      <a:pt x="28" y="16"/>
                    </a:lnTo>
                    <a:lnTo>
                      <a:pt x="34" y="12"/>
                    </a:lnTo>
                    <a:lnTo>
                      <a:pt x="42" y="8"/>
                    </a:lnTo>
                    <a:lnTo>
                      <a:pt x="49" y="6"/>
                    </a:lnTo>
                    <a:lnTo>
                      <a:pt x="57" y="4"/>
                    </a:lnTo>
                    <a:lnTo>
                      <a:pt x="67" y="2"/>
                    </a:lnTo>
                    <a:lnTo>
                      <a:pt x="76" y="0"/>
                    </a:lnTo>
                    <a:lnTo>
                      <a:pt x="88" y="0"/>
                    </a:lnTo>
                  </a:path>
                </a:pathLst>
              </a:custGeom>
              <a:grpFill/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29"/>
              <p:cNvSpPr>
                <a:spLocks/>
              </p:cNvSpPr>
              <p:nvPr/>
            </p:nvSpPr>
            <p:spPr bwMode="auto">
              <a:xfrm>
                <a:off x="4362450" y="1666875"/>
                <a:ext cx="1568450" cy="2592387"/>
              </a:xfrm>
              <a:custGeom>
                <a:avLst/>
                <a:gdLst>
                  <a:gd name="T0" fmla="*/ 1249995 w 1975"/>
                  <a:gd name="T1" fmla="*/ 10316 h 3267"/>
                  <a:gd name="T2" fmla="*/ 1338146 w 1975"/>
                  <a:gd name="T3" fmla="*/ 53165 h 3267"/>
                  <a:gd name="T4" fmla="*/ 1457269 w 1975"/>
                  <a:gd name="T5" fmla="*/ 122994 h 3267"/>
                  <a:gd name="T6" fmla="*/ 1528742 w 1975"/>
                  <a:gd name="T7" fmla="*/ 176159 h 3267"/>
                  <a:gd name="T8" fmla="*/ 1563685 w 1975"/>
                  <a:gd name="T9" fmla="*/ 223769 h 3267"/>
                  <a:gd name="T10" fmla="*/ 1566862 w 1975"/>
                  <a:gd name="T11" fmla="*/ 270586 h 3267"/>
                  <a:gd name="T12" fmla="*/ 1554949 w 1975"/>
                  <a:gd name="T13" fmla="*/ 345969 h 3267"/>
                  <a:gd name="T14" fmla="*/ 1531919 w 1975"/>
                  <a:gd name="T15" fmla="*/ 450712 h 3267"/>
                  <a:gd name="T16" fmla="*/ 1518418 w 1975"/>
                  <a:gd name="T17" fmla="*/ 505464 h 3267"/>
                  <a:gd name="T18" fmla="*/ 1510477 w 1975"/>
                  <a:gd name="T19" fmla="*/ 573705 h 3267"/>
                  <a:gd name="T20" fmla="*/ 1504124 w 1975"/>
                  <a:gd name="T21" fmla="*/ 669720 h 3267"/>
                  <a:gd name="T22" fmla="*/ 1500153 w 1975"/>
                  <a:gd name="T23" fmla="*/ 795094 h 3267"/>
                  <a:gd name="T24" fmla="*/ 1498565 w 1975"/>
                  <a:gd name="T25" fmla="*/ 947447 h 3267"/>
                  <a:gd name="T26" fmla="*/ 1498565 w 1975"/>
                  <a:gd name="T27" fmla="*/ 1206130 h 3267"/>
                  <a:gd name="T28" fmla="*/ 1500153 w 1975"/>
                  <a:gd name="T29" fmla="*/ 1515598 h 3267"/>
                  <a:gd name="T30" fmla="*/ 1500947 w 1975"/>
                  <a:gd name="T31" fmla="*/ 1779042 h 3267"/>
                  <a:gd name="T32" fmla="*/ 1507300 w 1975"/>
                  <a:gd name="T33" fmla="*/ 1996463 h 3267"/>
                  <a:gd name="T34" fmla="*/ 1505712 w 1975"/>
                  <a:gd name="T35" fmla="*/ 2199601 h 3267"/>
                  <a:gd name="T36" fmla="*/ 1493800 w 1975"/>
                  <a:gd name="T37" fmla="*/ 2315453 h 3267"/>
                  <a:gd name="T38" fmla="*/ 1447739 w 1975"/>
                  <a:gd name="T39" fmla="*/ 2466219 h 3267"/>
                  <a:gd name="T40" fmla="*/ 1404061 w 1975"/>
                  <a:gd name="T41" fmla="*/ 2546364 h 3267"/>
                  <a:gd name="T42" fmla="*/ 1361176 w 1975"/>
                  <a:gd name="T43" fmla="*/ 2587626 h 3267"/>
                  <a:gd name="T44" fmla="*/ 1326234 w 1975"/>
                  <a:gd name="T45" fmla="*/ 2589213 h 3267"/>
                  <a:gd name="T46" fmla="*/ 1295262 w 1975"/>
                  <a:gd name="T47" fmla="*/ 2564614 h 3267"/>
                  <a:gd name="T48" fmla="*/ 1258731 w 1975"/>
                  <a:gd name="T49" fmla="*/ 2514623 h 3267"/>
                  <a:gd name="T50" fmla="*/ 1211876 w 1975"/>
                  <a:gd name="T51" fmla="*/ 2424957 h 3267"/>
                  <a:gd name="T52" fmla="*/ 1184080 w 1975"/>
                  <a:gd name="T53" fmla="*/ 2339258 h 3267"/>
                  <a:gd name="T54" fmla="*/ 1176933 w 1975"/>
                  <a:gd name="T55" fmla="*/ 2259114 h 3267"/>
                  <a:gd name="T56" fmla="*/ 1184080 w 1975"/>
                  <a:gd name="T57" fmla="*/ 2148817 h 3267"/>
                  <a:gd name="T58" fmla="*/ 1197581 w 1975"/>
                  <a:gd name="T59" fmla="*/ 1999637 h 3267"/>
                  <a:gd name="T60" fmla="*/ 1199169 w 1975"/>
                  <a:gd name="T61" fmla="*/ 1663190 h 3267"/>
                  <a:gd name="T62" fmla="*/ 1195199 w 1975"/>
                  <a:gd name="T63" fmla="*/ 1201369 h 3267"/>
                  <a:gd name="T64" fmla="*/ 1187257 w 1975"/>
                  <a:gd name="T65" fmla="*/ 833182 h 3267"/>
                  <a:gd name="T66" fmla="*/ 1175345 w 1975"/>
                  <a:gd name="T67" fmla="*/ 558629 h 3267"/>
                  <a:gd name="T68" fmla="*/ 1157079 w 1975"/>
                  <a:gd name="T69" fmla="*/ 376122 h 3267"/>
                  <a:gd name="T70" fmla="*/ 1135637 w 1975"/>
                  <a:gd name="T71" fmla="*/ 288043 h 3267"/>
                  <a:gd name="T72" fmla="*/ 1100695 w 1975"/>
                  <a:gd name="T73" fmla="*/ 257096 h 3267"/>
                  <a:gd name="T74" fmla="*/ 1053045 w 1975"/>
                  <a:gd name="T75" fmla="*/ 242020 h 3267"/>
                  <a:gd name="T76" fmla="*/ 958541 w 1975"/>
                  <a:gd name="T77" fmla="*/ 243607 h 3267"/>
                  <a:gd name="T78" fmla="*/ 798917 w 1975"/>
                  <a:gd name="T79" fmla="*/ 265031 h 3267"/>
                  <a:gd name="T80" fmla="*/ 598791 w 1975"/>
                  <a:gd name="T81" fmla="*/ 307881 h 3267"/>
                  <a:gd name="T82" fmla="*/ 411371 w 1975"/>
                  <a:gd name="T83" fmla="*/ 361046 h 3267"/>
                  <a:gd name="T84" fmla="*/ 270806 w 1975"/>
                  <a:gd name="T85" fmla="*/ 391199 h 3267"/>
                  <a:gd name="T86" fmla="*/ 162801 w 1975"/>
                  <a:gd name="T87" fmla="*/ 399134 h 3267"/>
                  <a:gd name="T88" fmla="*/ 104828 w 1975"/>
                  <a:gd name="T89" fmla="*/ 386438 h 3267"/>
                  <a:gd name="T90" fmla="*/ 56385 w 1975"/>
                  <a:gd name="T91" fmla="*/ 362633 h 3267"/>
                  <a:gd name="T92" fmla="*/ 10324 w 1975"/>
                  <a:gd name="T93" fmla="*/ 321370 h 3267"/>
                  <a:gd name="T94" fmla="*/ 0 w 1975"/>
                  <a:gd name="T95" fmla="*/ 278521 h 3267"/>
                  <a:gd name="T96" fmla="*/ 16677 w 1975"/>
                  <a:gd name="T97" fmla="*/ 265031 h 3267"/>
                  <a:gd name="T98" fmla="*/ 50032 w 1975"/>
                  <a:gd name="T99" fmla="*/ 257096 h 3267"/>
                  <a:gd name="T100" fmla="*/ 277159 w 1975"/>
                  <a:gd name="T101" fmla="*/ 222182 h 3267"/>
                  <a:gd name="T102" fmla="*/ 623409 w 1975"/>
                  <a:gd name="T103" fmla="*/ 153940 h 3267"/>
                  <a:gd name="T104" fmla="*/ 999837 w 1975"/>
                  <a:gd name="T105" fmla="*/ 59513 h 3267"/>
                  <a:gd name="T106" fmla="*/ 1114195 w 1975"/>
                  <a:gd name="T107" fmla="*/ 23012 h 3267"/>
                  <a:gd name="T108" fmla="*/ 1184080 w 1975"/>
                  <a:gd name="T109" fmla="*/ 3174 h 3267"/>
                  <a:gd name="T110" fmla="*/ 1205523 w 1975"/>
                  <a:gd name="T111" fmla="*/ 0 h 326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1975" h="3267">
                    <a:moveTo>
                      <a:pt x="1518" y="0"/>
                    </a:moveTo>
                    <a:lnTo>
                      <a:pt x="1526" y="0"/>
                    </a:lnTo>
                    <a:lnTo>
                      <a:pt x="1535" y="2"/>
                    </a:lnTo>
                    <a:lnTo>
                      <a:pt x="1547" y="4"/>
                    </a:lnTo>
                    <a:lnTo>
                      <a:pt x="1558" y="7"/>
                    </a:lnTo>
                    <a:lnTo>
                      <a:pt x="1574" y="13"/>
                    </a:lnTo>
                    <a:lnTo>
                      <a:pt x="1589" y="19"/>
                    </a:lnTo>
                    <a:lnTo>
                      <a:pt x="1604" y="27"/>
                    </a:lnTo>
                    <a:lnTo>
                      <a:pt x="1624" y="34"/>
                    </a:lnTo>
                    <a:lnTo>
                      <a:pt x="1643" y="44"/>
                    </a:lnTo>
                    <a:lnTo>
                      <a:pt x="1664" y="55"/>
                    </a:lnTo>
                    <a:lnTo>
                      <a:pt x="1685" y="67"/>
                    </a:lnTo>
                    <a:lnTo>
                      <a:pt x="1708" y="80"/>
                    </a:lnTo>
                    <a:lnTo>
                      <a:pt x="1733" y="94"/>
                    </a:lnTo>
                    <a:lnTo>
                      <a:pt x="1760" y="109"/>
                    </a:lnTo>
                    <a:lnTo>
                      <a:pt x="1787" y="126"/>
                    </a:lnTo>
                    <a:lnTo>
                      <a:pt x="1816" y="144"/>
                    </a:lnTo>
                    <a:lnTo>
                      <a:pt x="1835" y="155"/>
                    </a:lnTo>
                    <a:lnTo>
                      <a:pt x="1854" y="167"/>
                    </a:lnTo>
                    <a:lnTo>
                      <a:pt x="1869" y="178"/>
                    </a:lnTo>
                    <a:lnTo>
                      <a:pt x="1885" y="190"/>
                    </a:lnTo>
                    <a:lnTo>
                      <a:pt x="1900" y="201"/>
                    </a:lnTo>
                    <a:lnTo>
                      <a:pt x="1912" y="211"/>
                    </a:lnTo>
                    <a:lnTo>
                      <a:pt x="1925" y="222"/>
                    </a:lnTo>
                    <a:lnTo>
                      <a:pt x="1935" y="232"/>
                    </a:lnTo>
                    <a:lnTo>
                      <a:pt x="1944" y="244"/>
                    </a:lnTo>
                    <a:lnTo>
                      <a:pt x="1952" y="253"/>
                    </a:lnTo>
                    <a:lnTo>
                      <a:pt x="1960" y="263"/>
                    </a:lnTo>
                    <a:lnTo>
                      <a:pt x="1965" y="272"/>
                    </a:lnTo>
                    <a:lnTo>
                      <a:pt x="1969" y="282"/>
                    </a:lnTo>
                    <a:lnTo>
                      <a:pt x="1971" y="292"/>
                    </a:lnTo>
                    <a:lnTo>
                      <a:pt x="1973" y="301"/>
                    </a:lnTo>
                    <a:lnTo>
                      <a:pt x="1975" y="311"/>
                    </a:lnTo>
                    <a:lnTo>
                      <a:pt x="1975" y="320"/>
                    </a:lnTo>
                    <a:lnTo>
                      <a:pt x="1973" y="330"/>
                    </a:lnTo>
                    <a:lnTo>
                      <a:pt x="1973" y="341"/>
                    </a:lnTo>
                    <a:lnTo>
                      <a:pt x="1971" y="355"/>
                    </a:lnTo>
                    <a:lnTo>
                      <a:pt x="1969" y="368"/>
                    </a:lnTo>
                    <a:lnTo>
                      <a:pt x="1967" y="384"/>
                    </a:lnTo>
                    <a:lnTo>
                      <a:pt x="1963" y="401"/>
                    </a:lnTo>
                    <a:lnTo>
                      <a:pt x="1962" y="418"/>
                    </a:lnTo>
                    <a:lnTo>
                      <a:pt x="1958" y="436"/>
                    </a:lnTo>
                    <a:lnTo>
                      <a:pt x="1954" y="455"/>
                    </a:lnTo>
                    <a:lnTo>
                      <a:pt x="1950" y="476"/>
                    </a:lnTo>
                    <a:lnTo>
                      <a:pt x="1944" y="497"/>
                    </a:lnTo>
                    <a:lnTo>
                      <a:pt x="1938" y="520"/>
                    </a:lnTo>
                    <a:lnTo>
                      <a:pt x="1935" y="543"/>
                    </a:lnTo>
                    <a:lnTo>
                      <a:pt x="1929" y="568"/>
                    </a:lnTo>
                    <a:lnTo>
                      <a:pt x="1921" y="593"/>
                    </a:lnTo>
                    <a:lnTo>
                      <a:pt x="1919" y="601"/>
                    </a:lnTo>
                    <a:lnTo>
                      <a:pt x="1917" y="608"/>
                    </a:lnTo>
                    <a:lnTo>
                      <a:pt x="1915" y="616"/>
                    </a:lnTo>
                    <a:lnTo>
                      <a:pt x="1914" y="627"/>
                    </a:lnTo>
                    <a:lnTo>
                      <a:pt x="1912" y="637"/>
                    </a:lnTo>
                    <a:lnTo>
                      <a:pt x="1910" y="651"/>
                    </a:lnTo>
                    <a:lnTo>
                      <a:pt x="1908" y="662"/>
                    </a:lnTo>
                    <a:lnTo>
                      <a:pt x="1906" y="675"/>
                    </a:lnTo>
                    <a:lnTo>
                      <a:pt x="1906" y="691"/>
                    </a:lnTo>
                    <a:lnTo>
                      <a:pt x="1904" y="706"/>
                    </a:lnTo>
                    <a:lnTo>
                      <a:pt x="1902" y="723"/>
                    </a:lnTo>
                    <a:lnTo>
                      <a:pt x="1900" y="741"/>
                    </a:lnTo>
                    <a:lnTo>
                      <a:pt x="1900" y="760"/>
                    </a:lnTo>
                    <a:lnTo>
                      <a:pt x="1898" y="779"/>
                    </a:lnTo>
                    <a:lnTo>
                      <a:pt x="1896" y="800"/>
                    </a:lnTo>
                    <a:lnTo>
                      <a:pt x="1896" y="821"/>
                    </a:lnTo>
                    <a:lnTo>
                      <a:pt x="1894" y="844"/>
                    </a:lnTo>
                    <a:lnTo>
                      <a:pt x="1894" y="869"/>
                    </a:lnTo>
                    <a:lnTo>
                      <a:pt x="1892" y="892"/>
                    </a:lnTo>
                    <a:lnTo>
                      <a:pt x="1892" y="919"/>
                    </a:lnTo>
                    <a:lnTo>
                      <a:pt x="1890" y="946"/>
                    </a:lnTo>
                    <a:lnTo>
                      <a:pt x="1890" y="973"/>
                    </a:lnTo>
                    <a:lnTo>
                      <a:pt x="1889" y="1002"/>
                    </a:lnTo>
                    <a:lnTo>
                      <a:pt x="1889" y="1031"/>
                    </a:lnTo>
                    <a:lnTo>
                      <a:pt x="1889" y="1061"/>
                    </a:lnTo>
                    <a:lnTo>
                      <a:pt x="1889" y="1094"/>
                    </a:lnTo>
                    <a:lnTo>
                      <a:pt x="1887" y="1127"/>
                    </a:lnTo>
                    <a:lnTo>
                      <a:pt x="1887" y="1159"/>
                    </a:lnTo>
                    <a:lnTo>
                      <a:pt x="1887" y="1194"/>
                    </a:lnTo>
                    <a:lnTo>
                      <a:pt x="1887" y="1230"/>
                    </a:lnTo>
                    <a:lnTo>
                      <a:pt x="1887" y="1267"/>
                    </a:lnTo>
                    <a:lnTo>
                      <a:pt x="1887" y="1305"/>
                    </a:lnTo>
                    <a:lnTo>
                      <a:pt x="1887" y="1378"/>
                    </a:lnTo>
                    <a:lnTo>
                      <a:pt x="1887" y="1449"/>
                    </a:lnTo>
                    <a:lnTo>
                      <a:pt x="1887" y="1520"/>
                    </a:lnTo>
                    <a:lnTo>
                      <a:pt x="1887" y="1589"/>
                    </a:lnTo>
                    <a:lnTo>
                      <a:pt x="1887" y="1656"/>
                    </a:lnTo>
                    <a:lnTo>
                      <a:pt x="1887" y="1722"/>
                    </a:lnTo>
                    <a:lnTo>
                      <a:pt x="1887" y="1785"/>
                    </a:lnTo>
                    <a:lnTo>
                      <a:pt x="1887" y="1848"/>
                    </a:lnTo>
                    <a:lnTo>
                      <a:pt x="1889" y="1910"/>
                    </a:lnTo>
                    <a:lnTo>
                      <a:pt x="1889" y="1969"/>
                    </a:lnTo>
                    <a:lnTo>
                      <a:pt x="1889" y="2027"/>
                    </a:lnTo>
                    <a:lnTo>
                      <a:pt x="1889" y="2083"/>
                    </a:lnTo>
                    <a:lnTo>
                      <a:pt x="1890" y="2138"/>
                    </a:lnTo>
                    <a:lnTo>
                      <a:pt x="1890" y="2192"/>
                    </a:lnTo>
                    <a:lnTo>
                      <a:pt x="1890" y="2242"/>
                    </a:lnTo>
                    <a:lnTo>
                      <a:pt x="1892" y="2294"/>
                    </a:lnTo>
                    <a:lnTo>
                      <a:pt x="1894" y="2323"/>
                    </a:lnTo>
                    <a:lnTo>
                      <a:pt x="1894" y="2351"/>
                    </a:lnTo>
                    <a:lnTo>
                      <a:pt x="1896" y="2409"/>
                    </a:lnTo>
                    <a:lnTo>
                      <a:pt x="1896" y="2463"/>
                    </a:lnTo>
                    <a:lnTo>
                      <a:pt x="1898" y="2516"/>
                    </a:lnTo>
                    <a:lnTo>
                      <a:pt x="1898" y="2570"/>
                    </a:lnTo>
                    <a:lnTo>
                      <a:pt x="1898" y="2622"/>
                    </a:lnTo>
                    <a:lnTo>
                      <a:pt x="1898" y="2672"/>
                    </a:lnTo>
                    <a:lnTo>
                      <a:pt x="1898" y="2722"/>
                    </a:lnTo>
                    <a:lnTo>
                      <a:pt x="1898" y="2747"/>
                    </a:lnTo>
                    <a:lnTo>
                      <a:pt x="1896" y="2772"/>
                    </a:lnTo>
                    <a:lnTo>
                      <a:pt x="1896" y="2797"/>
                    </a:lnTo>
                    <a:lnTo>
                      <a:pt x="1894" y="2822"/>
                    </a:lnTo>
                    <a:lnTo>
                      <a:pt x="1890" y="2847"/>
                    </a:lnTo>
                    <a:lnTo>
                      <a:pt x="1889" y="2870"/>
                    </a:lnTo>
                    <a:lnTo>
                      <a:pt x="1885" y="2895"/>
                    </a:lnTo>
                    <a:lnTo>
                      <a:pt x="1881" y="2918"/>
                    </a:lnTo>
                    <a:lnTo>
                      <a:pt x="1871" y="2962"/>
                    </a:lnTo>
                    <a:lnTo>
                      <a:pt x="1862" y="3006"/>
                    </a:lnTo>
                    <a:lnTo>
                      <a:pt x="1848" y="3048"/>
                    </a:lnTo>
                    <a:lnTo>
                      <a:pt x="1841" y="3067"/>
                    </a:lnTo>
                    <a:lnTo>
                      <a:pt x="1835" y="3087"/>
                    </a:lnTo>
                    <a:lnTo>
                      <a:pt x="1823" y="3108"/>
                    </a:lnTo>
                    <a:lnTo>
                      <a:pt x="1814" y="3129"/>
                    </a:lnTo>
                    <a:lnTo>
                      <a:pt x="1806" y="3148"/>
                    </a:lnTo>
                    <a:lnTo>
                      <a:pt x="1796" y="3165"/>
                    </a:lnTo>
                    <a:lnTo>
                      <a:pt x="1787" y="3181"/>
                    </a:lnTo>
                    <a:lnTo>
                      <a:pt x="1777" y="3196"/>
                    </a:lnTo>
                    <a:lnTo>
                      <a:pt x="1768" y="3209"/>
                    </a:lnTo>
                    <a:lnTo>
                      <a:pt x="1758" y="3221"/>
                    </a:lnTo>
                    <a:lnTo>
                      <a:pt x="1750" y="3232"/>
                    </a:lnTo>
                    <a:lnTo>
                      <a:pt x="1741" y="3242"/>
                    </a:lnTo>
                    <a:lnTo>
                      <a:pt x="1731" y="3250"/>
                    </a:lnTo>
                    <a:lnTo>
                      <a:pt x="1723" y="3255"/>
                    </a:lnTo>
                    <a:lnTo>
                      <a:pt x="1714" y="3261"/>
                    </a:lnTo>
                    <a:lnTo>
                      <a:pt x="1704" y="3265"/>
                    </a:lnTo>
                    <a:lnTo>
                      <a:pt x="1697" y="3267"/>
                    </a:lnTo>
                    <a:lnTo>
                      <a:pt x="1687" y="3267"/>
                    </a:lnTo>
                    <a:lnTo>
                      <a:pt x="1681" y="3267"/>
                    </a:lnTo>
                    <a:lnTo>
                      <a:pt x="1675" y="3265"/>
                    </a:lnTo>
                    <a:lnTo>
                      <a:pt x="1670" y="3263"/>
                    </a:lnTo>
                    <a:lnTo>
                      <a:pt x="1664" y="3261"/>
                    </a:lnTo>
                    <a:lnTo>
                      <a:pt x="1658" y="3257"/>
                    </a:lnTo>
                    <a:lnTo>
                      <a:pt x="1651" y="3252"/>
                    </a:lnTo>
                    <a:lnTo>
                      <a:pt x="1645" y="3246"/>
                    </a:lnTo>
                    <a:lnTo>
                      <a:pt x="1637" y="3240"/>
                    </a:lnTo>
                    <a:lnTo>
                      <a:pt x="1631" y="3232"/>
                    </a:lnTo>
                    <a:lnTo>
                      <a:pt x="1624" y="3225"/>
                    </a:lnTo>
                    <a:lnTo>
                      <a:pt x="1616" y="3215"/>
                    </a:lnTo>
                    <a:lnTo>
                      <a:pt x="1608" y="3206"/>
                    </a:lnTo>
                    <a:lnTo>
                      <a:pt x="1601" y="3194"/>
                    </a:lnTo>
                    <a:lnTo>
                      <a:pt x="1593" y="3183"/>
                    </a:lnTo>
                    <a:lnTo>
                      <a:pt x="1585" y="3169"/>
                    </a:lnTo>
                    <a:lnTo>
                      <a:pt x="1576" y="3156"/>
                    </a:lnTo>
                    <a:lnTo>
                      <a:pt x="1564" y="3136"/>
                    </a:lnTo>
                    <a:lnTo>
                      <a:pt x="1555" y="3115"/>
                    </a:lnTo>
                    <a:lnTo>
                      <a:pt x="1543" y="3096"/>
                    </a:lnTo>
                    <a:lnTo>
                      <a:pt x="1535" y="3075"/>
                    </a:lnTo>
                    <a:lnTo>
                      <a:pt x="1526" y="3056"/>
                    </a:lnTo>
                    <a:lnTo>
                      <a:pt x="1518" y="3037"/>
                    </a:lnTo>
                    <a:lnTo>
                      <a:pt x="1512" y="3019"/>
                    </a:lnTo>
                    <a:lnTo>
                      <a:pt x="1505" y="3000"/>
                    </a:lnTo>
                    <a:lnTo>
                      <a:pt x="1499" y="2983"/>
                    </a:lnTo>
                    <a:lnTo>
                      <a:pt x="1495" y="2966"/>
                    </a:lnTo>
                    <a:lnTo>
                      <a:pt x="1491" y="2948"/>
                    </a:lnTo>
                    <a:lnTo>
                      <a:pt x="1487" y="2931"/>
                    </a:lnTo>
                    <a:lnTo>
                      <a:pt x="1485" y="2914"/>
                    </a:lnTo>
                    <a:lnTo>
                      <a:pt x="1484" y="2898"/>
                    </a:lnTo>
                    <a:lnTo>
                      <a:pt x="1482" y="2881"/>
                    </a:lnTo>
                    <a:lnTo>
                      <a:pt x="1482" y="2866"/>
                    </a:lnTo>
                    <a:lnTo>
                      <a:pt x="1482" y="2847"/>
                    </a:lnTo>
                    <a:lnTo>
                      <a:pt x="1484" y="2827"/>
                    </a:lnTo>
                    <a:lnTo>
                      <a:pt x="1484" y="2806"/>
                    </a:lnTo>
                    <a:lnTo>
                      <a:pt x="1485" y="2783"/>
                    </a:lnTo>
                    <a:lnTo>
                      <a:pt x="1487" y="2758"/>
                    </a:lnTo>
                    <a:lnTo>
                      <a:pt x="1489" y="2733"/>
                    </a:lnTo>
                    <a:lnTo>
                      <a:pt x="1491" y="2708"/>
                    </a:lnTo>
                    <a:lnTo>
                      <a:pt x="1495" y="2680"/>
                    </a:lnTo>
                    <a:lnTo>
                      <a:pt x="1499" y="2647"/>
                    </a:lnTo>
                    <a:lnTo>
                      <a:pt x="1501" y="2614"/>
                    </a:lnTo>
                    <a:lnTo>
                      <a:pt x="1505" y="2582"/>
                    </a:lnTo>
                    <a:lnTo>
                      <a:pt x="1507" y="2551"/>
                    </a:lnTo>
                    <a:lnTo>
                      <a:pt x="1508" y="2520"/>
                    </a:lnTo>
                    <a:lnTo>
                      <a:pt x="1510" y="2490"/>
                    </a:lnTo>
                    <a:lnTo>
                      <a:pt x="1510" y="2461"/>
                    </a:lnTo>
                    <a:lnTo>
                      <a:pt x="1512" y="2432"/>
                    </a:lnTo>
                    <a:lnTo>
                      <a:pt x="1510" y="2317"/>
                    </a:lnTo>
                    <a:lnTo>
                      <a:pt x="1510" y="2203"/>
                    </a:lnTo>
                    <a:lnTo>
                      <a:pt x="1510" y="2096"/>
                    </a:lnTo>
                    <a:lnTo>
                      <a:pt x="1510" y="1990"/>
                    </a:lnTo>
                    <a:lnTo>
                      <a:pt x="1510" y="1889"/>
                    </a:lnTo>
                    <a:lnTo>
                      <a:pt x="1508" y="1791"/>
                    </a:lnTo>
                    <a:lnTo>
                      <a:pt x="1508" y="1695"/>
                    </a:lnTo>
                    <a:lnTo>
                      <a:pt x="1507" y="1603"/>
                    </a:lnTo>
                    <a:lnTo>
                      <a:pt x="1505" y="1514"/>
                    </a:lnTo>
                    <a:lnTo>
                      <a:pt x="1505" y="1428"/>
                    </a:lnTo>
                    <a:lnTo>
                      <a:pt x="1503" y="1347"/>
                    </a:lnTo>
                    <a:lnTo>
                      <a:pt x="1501" y="1267"/>
                    </a:lnTo>
                    <a:lnTo>
                      <a:pt x="1499" y="1192"/>
                    </a:lnTo>
                    <a:lnTo>
                      <a:pt x="1497" y="1119"/>
                    </a:lnTo>
                    <a:lnTo>
                      <a:pt x="1495" y="1050"/>
                    </a:lnTo>
                    <a:lnTo>
                      <a:pt x="1493" y="985"/>
                    </a:lnTo>
                    <a:lnTo>
                      <a:pt x="1491" y="921"/>
                    </a:lnTo>
                    <a:lnTo>
                      <a:pt x="1487" y="862"/>
                    </a:lnTo>
                    <a:lnTo>
                      <a:pt x="1485" y="806"/>
                    </a:lnTo>
                    <a:lnTo>
                      <a:pt x="1482" y="754"/>
                    </a:lnTo>
                    <a:lnTo>
                      <a:pt x="1480" y="704"/>
                    </a:lnTo>
                    <a:lnTo>
                      <a:pt x="1476" y="658"/>
                    </a:lnTo>
                    <a:lnTo>
                      <a:pt x="1472" y="614"/>
                    </a:lnTo>
                    <a:lnTo>
                      <a:pt x="1468" y="574"/>
                    </a:lnTo>
                    <a:lnTo>
                      <a:pt x="1464" y="537"/>
                    </a:lnTo>
                    <a:lnTo>
                      <a:pt x="1460" y="505"/>
                    </a:lnTo>
                    <a:lnTo>
                      <a:pt x="1457" y="474"/>
                    </a:lnTo>
                    <a:lnTo>
                      <a:pt x="1453" y="447"/>
                    </a:lnTo>
                    <a:lnTo>
                      <a:pt x="1449" y="424"/>
                    </a:lnTo>
                    <a:lnTo>
                      <a:pt x="1445" y="403"/>
                    </a:lnTo>
                    <a:lnTo>
                      <a:pt x="1439" y="386"/>
                    </a:lnTo>
                    <a:lnTo>
                      <a:pt x="1436" y="372"/>
                    </a:lnTo>
                    <a:lnTo>
                      <a:pt x="1430" y="363"/>
                    </a:lnTo>
                    <a:lnTo>
                      <a:pt x="1424" y="355"/>
                    </a:lnTo>
                    <a:lnTo>
                      <a:pt x="1416" y="347"/>
                    </a:lnTo>
                    <a:lnTo>
                      <a:pt x="1411" y="341"/>
                    </a:lnTo>
                    <a:lnTo>
                      <a:pt x="1403" y="334"/>
                    </a:lnTo>
                    <a:lnTo>
                      <a:pt x="1395" y="328"/>
                    </a:lnTo>
                    <a:lnTo>
                      <a:pt x="1386" y="324"/>
                    </a:lnTo>
                    <a:lnTo>
                      <a:pt x="1378" y="318"/>
                    </a:lnTo>
                    <a:lnTo>
                      <a:pt x="1368" y="315"/>
                    </a:lnTo>
                    <a:lnTo>
                      <a:pt x="1359" y="313"/>
                    </a:lnTo>
                    <a:lnTo>
                      <a:pt x="1347" y="309"/>
                    </a:lnTo>
                    <a:lnTo>
                      <a:pt x="1338" y="307"/>
                    </a:lnTo>
                    <a:lnTo>
                      <a:pt x="1326" y="305"/>
                    </a:lnTo>
                    <a:lnTo>
                      <a:pt x="1315" y="305"/>
                    </a:lnTo>
                    <a:lnTo>
                      <a:pt x="1301" y="303"/>
                    </a:lnTo>
                    <a:lnTo>
                      <a:pt x="1290" y="303"/>
                    </a:lnTo>
                    <a:lnTo>
                      <a:pt x="1263" y="303"/>
                    </a:lnTo>
                    <a:lnTo>
                      <a:pt x="1236" y="305"/>
                    </a:lnTo>
                    <a:lnTo>
                      <a:pt x="1207" y="307"/>
                    </a:lnTo>
                    <a:lnTo>
                      <a:pt x="1176" y="309"/>
                    </a:lnTo>
                    <a:lnTo>
                      <a:pt x="1146" y="313"/>
                    </a:lnTo>
                    <a:lnTo>
                      <a:pt x="1113" y="316"/>
                    </a:lnTo>
                    <a:lnTo>
                      <a:pt x="1078" y="322"/>
                    </a:lnTo>
                    <a:lnTo>
                      <a:pt x="1042" y="328"/>
                    </a:lnTo>
                    <a:lnTo>
                      <a:pt x="1006" y="334"/>
                    </a:lnTo>
                    <a:lnTo>
                      <a:pt x="967" y="341"/>
                    </a:lnTo>
                    <a:lnTo>
                      <a:pt x="927" y="349"/>
                    </a:lnTo>
                    <a:lnTo>
                      <a:pt x="887" y="357"/>
                    </a:lnTo>
                    <a:lnTo>
                      <a:pt x="844" y="366"/>
                    </a:lnTo>
                    <a:lnTo>
                      <a:pt x="800" y="378"/>
                    </a:lnTo>
                    <a:lnTo>
                      <a:pt x="754" y="388"/>
                    </a:lnTo>
                    <a:lnTo>
                      <a:pt x="708" y="399"/>
                    </a:lnTo>
                    <a:lnTo>
                      <a:pt x="668" y="412"/>
                    </a:lnTo>
                    <a:lnTo>
                      <a:pt x="627" y="424"/>
                    </a:lnTo>
                    <a:lnTo>
                      <a:pt x="591" y="436"/>
                    </a:lnTo>
                    <a:lnTo>
                      <a:pt x="554" y="445"/>
                    </a:lnTo>
                    <a:lnTo>
                      <a:pt x="518" y="455"/>
                    </a:lnTo>
                    <a:lnTo>
                      <a:pt x="485" y="464"/>
                    </a:lnTo>
                    <a:lnTo>
                      <a:pt x="453" y="470"/>
                    </a:lnTo>
                    <a:lnTo>
                      <a:pt x="422" y="478"/>
                    </a:lnTo>
                    <a:lnTo>
                      <a:pt x="393" y="484"/>
                    </a:lnTo>
                    <a:lnTo>
                      <a:pt x="366" y="489"/>
                    </a:lnTo>
                    <a:lnTo>
                      <a:pt x="341" y="493"/>
                    </a:lnTo>
                    <a:lnTo>
                      <a:pt x="316" y="497"/>
                    </a:lnTo>
                    <a:lnTo>
                      <a:pt x="293" y="499"/>
                    </a:lnTo>
                    <a:lnTo>
                      <a:pt x="272" y="501"/>
                    </a:lnTo>
                    <a:lnTo>
                      <a:pt x="251" y="503"/>
                    </a:lnTo>
                    <a:lnTo>
                      <a:pt x="234" y="503"/>
                    </a:lnTo>
                    <a:lnTo>
                      <a:pt x="205" y="503"/>
                    </a:lnTo>
                    <a:lnTo>
                      <a:pt x="192" y="501"/>
                    </a:lnTo>
                    <a:lnTo>
                      <a:pt x="180" y="499"/>
                    </a:lnTo>
                    <a:lnTo>
                      <a:pt x="167" y="497"/>
                    </a:lnTo>
                    <a:lnTo>
                      <a:pt x="155" y="495"/>
                    </a:lnTo>
                    <a:lnTo>
                      <a:pt x="144" y="491"/>
                    </a:lnTo>
                    <a:lnTo>
                      <a:pt x="132" y="487"/>
                    </a:lnTo>
                    <a:lnTo>
                      <a:pt x="121" y="484"/>
                    </a:lnTo>
                    <a:lnTo>
                      <a:pt x="109" y="480"/>
                    </a:lnTo>
                    <a:lnTo>
                      <a:pt x="99" y="474"/>
                    </a:lnTo>
                    <a:lnTo>
                      <a:pt x="90" y="468"/>
                    </a:lnTo>
                    <a:lnTo>
                      <a:pt x="80" y="462"/>
                    </a:lnTo>
                    <a:lnTo>
                      <a:pt x="71" y="457"/>
                    </a:lnTo>
                    <a:lnTo>
                      <a:pt x="61" y="449"/>
                    </a:lnTo>
                    <a:lnTo>
                      <a:pt x="51" y="441"/>
                    </a:lnTo>
                    <a:lnTo>
                      <a:pt x="40" y="434"/>
                    </a:lnTo>
                    <a:lnTo>
                      <a:pt x="28" y="424"/>
                    </a:lnTo>
                    <a:lnTo>
                      <a:pt x="21" y="414"/>
                    </a:lnTo>
                    <a:lnTo>
                      <a:pt x="13" y="405"/>
                    </a:lnTo>
                    <a:lnTo>
                      <a:pt x="7" y="393"/>
                    </a:lnTo>
                    <a:lnTo>
                      <a:pt x="3" y="384"/>
                    </a:lnTo>
                    <a:lnTo>
                      <a:pt x="0" y="370"/>
                    </a:lnTo>
                    <a:lnTo>
                      <a:pt x="0" y="359"/>
                    </a:lnTo>
                    <a:lnTo>
                      <a:pt x="0" y="355"/>
                    </a:lnTo>
                    <a:lnTo>
                      <a:pt x="0" y="351"/>
                    </a:lnTo>
                    <a:lnTo>
                      <a:pt x="2" y="347"/>
                    </a:lnTo>
                    <a:lnTo>
                      <a:pt x="5" y="343"/>
                    </a:lnTo>
                    <a:lnTo>
                      <a:pt x="7" y="341"/>
                    </a:lnTo>
                    <a:lnTo>
                      <a:pt x="11" y="338"/>
                    </a:lnTo>
                    <a:lnTo>
                      <a:pt x="15" y="336"/>
                    </a:lnTo>
                    <a:lnTo>
                      <a:pt x="21" y="334"/>
                    </a:lnTo>
                    <a:lnTo>
                      <a:pt x="27" y="332"/>
                    </a:lnTo>
                    <a:lnTo>
                      <a:pt x="32" y="330"/>
                    </a:lnTo>
                    <a:lnTo>
                      <a:pt x="38" y="328"/>
                    </a:lnTo>
                    <a:lnTo>
                      <a:pt x="46" y="326"/>
                    </a:lnTo>
                    <a:lnTo>
                      <a:pt x="53" y="326"/>
                    </a:lnTo>
                    <a:lnTo>
                      <a:pt x="63" y="324"/>
                    </a:lnTo>
                    <a:lnTo>
                      <a:pt x="73" y="324"/>
                    </a:lnTo>
                    <a:lnTo>
                      <a:pt x="82" y="324"/>
                    </a:lnTo>
                    <a:lnTo>
                      <a:pt x="147" y="315"/>
                    </a:lnTo>
                    <a:lnTo>
                      <a:pt x="213" y="303"/>
                    </a:lnTo>
                    <a:lnTo>
                      <a:pt x="280" y="293"/>
                    </a:lnTo>
                    <a:lnTo>
                      <a:pt x="349" y="280"/>
                    </a:lnTo>
                    <a:lnTo>
                      <a:pt x="420" y="269"/>
                    </a:lnTo>
                    <a:lnTo>
                      <a:pt x="491" y="255"/>
                    </a:lnTo>
                    <a:lnTo>
                      <a:pt x="562" y="242"/>
                    </a:lnTo>
                    <a:lnTo>
                      <a:pt x="635" y="226"/>
                    </a:lnTo>
                    <a:lnTo>
                      <a:pt x="710" y="209"/>
                    </a:lnTo>
                    <a:lnTo>
                      <a:pt x="785" y="194"/>
                    </a:lnTo>
                    <a:lnTo>
                      <a:pt x="862" y="176"/>
                    </a:lnTo>
                    <a:lnTo>
                      <a:pt x="938" y="157"/>
                    </a:lnTo>
                    <a:lnTo>
                      <a:pt x="1017" y="138"/>
                    </a:lnTo>
                    <a:lnTo>
                      <a:pt x="1098" y="119"/>
                    </a:lnTo>
                    <a:lnTo>
                      <a:pt x="1178" y="98"/>
                    </a:lnTo>
                    <a:lnTo>
                      <a:pt x="1259" y="75"/>
                    </a:lnTo>
                    <a:lnTo>
                      <a:pt x="1288" y="67"/>
                    </a:lnTo>
                    <a:lnTo>
                      <a:pt x="1313" y="57"/>
                    </a:lnTo>
                    <a:lnTo>
                      <a:pt x="1338" y="50"/>
                    </a:lnTo>
                    <a:lnTo>
                      <a:pt x="1361" y="42"/>
                    </a:lnTo>
                    <a:lnTo>
                      <a:pt x="1384" y="36"/>
                    </a:lnTo>
                    <a:lnTo>
                      <a:pt x="1403" y="29"/>
                    </a:lnTo>
                    <a:lnTo>
                      <a:pt x="1422" y="23"/>
                    </a:lnTo>
                    <a:lnTo>
                      <a:pt x="1439" y="19"/>
                    </a:lnTo>
                    <a:lnTo>
                      <a:pt x="1455" y="13"/>
                    </a:lnTo>
                    <a:lnTo>
                      <a:pt x="1468" y="9"/>
                    </a:lnTo>
                    <a:lnTo>
                      <a:pt x="1480" y="7"/>
                    </a:lnTo>
                    <a:lnTo>
                      <a:pt x="1491" y="4"/>
                    </a:lnTo>
                    <a:lnTo>
                      <a:pt x="1501" y="2"/>
                    </a:lnTo>
                    <a:lnTo>
                      <a:pt x="1507" y="0"/>
                    </a:lnTo>
                    <a:lnTo>
                      <a:pt x="1512" y="0"/>
                    </a:lnTo>
                    <a:lnTo>
                      <a:pt x="1518" y="0"/>
                    </a:lnTo>
                  </a:path>
                </a:pathLst>
              </a:custGeom>
              <a:grpFill/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30"/>
              <p:cNvSpPr>
                <a:spLocks/>
              </p:cNvSpPr>
              <p:nvPr/>
            </p:nvSpPr>
            <p:spPr bwMode="auto">
              <a:xfrm>
                <a:off x="4437062" y="2390775"/>
                <a:ext cx="1190625" cy="355600"/>
              </a:xfrm>
              <a:custGeom>
                <a:avLst/>
                <a:gdLst>
                  <a:gd name="T0" fmla="*/ 895947 w 1499"/>
                  <a:gd name="T1" fmla="*/ 0 h 449"/>
                  <a:gd name="T2" fmla="*/ 918981 w 1499"/>
                  <a:gd name="T3" fmla="*/ 2376 h 449"/>
                  <a:gd name="T4" fmla="*/ 949958 w 1499"/>
                  <a:gd name="T5" fmla="*/ 7128 h 449"/>
                  <a:gd name="T6" fmla="*/ 988084 w 1499"/>
                  <a:gd name="T7" fmla="*/ 16632 h 449"/>
                  <a:gd name="T8" fmla="*/ 1031769 w 1499"/>
                  <a:gd name="T9" fmla="*/ 26927 h 449"/>
                  <a:gd name="T10" fmla="*/ 1081014 w 1499"/>
                  <a:gd name="T11" fmla="*/ 43559 h 449"/>
                  <a:gd name="T12" fmla="*/ 1120728 w 1499"/>
                  <a:gd name="T13" fmla="*/ 61775 h 449"/>
                  <a:gd name="T14" fmla="*/ 1150911 w 1499"/>
                  <a:gd name="T15" fmla="*/ 78406 h 449"/>
                  <a:gd name="T16" fmla="*/ 1173945 w 1499"/>
                  <a:gd name="T17" fmla="*/ 94246 h 449"/>
                  <a:gd name="T18" fmla="*/ 1185859 w 1499"/>
                  <a:gd name="T19" fmla="*/ 109294 h 449"/>
                  <a:gd name="T20" fmla="*/ 1190625 w 1499"/>
                  <a:gd name="T21" fmla="*/ 125925 h 449"/>
                  <a:gd name="T22" fmla="*/ 1185859 w 1499"/>
                  <a:gd name="T23" fmla="*/ 145725 h 449"/>
                  <a:gd name="T24" fmla="*/ 1169179 w 1499"/>
                  <a:gd name="T25" fmla="*/ 165524 h 449"/>
                  <a:gd name="T26" fmla="*/ 1142174 w 1499"/>
                  <a:gd name="T27" fmla="*/ 183740 h 449"/>
                  <a:gd name="T28" fmla="*/ 1104843 w 1499"/>
                  <a:gd name="T29" fmla="*/ 198788 h 449"/>
                  <a:gd name="T30" fmla="*/ 1056392 w 1499"/>
                  <a:gd name="T31" fmla="*/ 213835 h 449"/>
                  <a:gd name="T32" fmla="*/ 983318 w 1499"/>
                  <a:gd name="T33" fmla="*/ 226507 h 449"/>
                  <a:gd name="T34" fmla="*/ 908656 w 1499"/>
                  <a:gd name="T35" fmla="*/ 238387 h 449"/>
                  <a:gd name="T36" fmla="*/ 841142 w 1499"/>
                  <a:gd name="T37" fmla="*/ 250266 h 449"/>
                  <a:gd name="T38" fmla="*/ 826051 w 1499"/>
                  <a:gd name="T39" fmla="*/ 255018 h 449"/>
                  <a:gd name="T40" fmla="*/ 807782 w 1499"/>
                  <a:gd name="T41" fmla="*/ 258186 h 449"/>
                  <a:gd name="T42" fmla="*/ 784748 w 1499"/>
                  <a:gd name="T43" fmla="*/ 264522 h 449"/>
                  <a:gd name="T44" fmla="*/ 757743 w 1499"/>
                  <a:gd name="T45" fmla="*/ 270066 h 449"/>
                  <a:gd name="T46" fmla="*/ 726766 w 1499"/>
                  <a:gd name="T47" fmla="*/ 276402 h 449"/>
                  <a:gd name="T48" fmla="*/ 693406 w 1499"/>
                  <a:gd name="T49" fmla="*/ 284322 h 449"/>
                  <a:gd name="T50" fmla="*/ 655281 w 1499"/>
                  <a:gd name="T51" fmla="*/ 291449 h 449"/>
                  <a:gd name="T52" fmla="*/ 612390 w 1499"/>
                  <a:gd name="T53" fmla="*/ 300953 h 449"/>
                  <a:gd name="T54" fmla="*/ 568704 w 1499"/>
                  <a:gd name="T55" fmla="*/ 309665 h 449"/>
                  <a:gd name="T56" fmla="*/ 517870 w 1499"/>
                  <a:gd name="T57" fmla="*/ 320753 h 449"/>
                  <a:gd name="T58" fmla="*/ 463065 w 1499"/>
                  <a:gd name="T59" fmla="*/ 331049 h 449"/>
                  <a:gd name="T60" fmla="*/ 409848 w 1499"/>
                  <a:gd name="T61" fmla="*/ 338968 h 449"/>
                  <a:gd name="T62" fmla="*/ 361397 w 1499"/>
                  <a:gd name="T63" fmla="*/ 346096 h 449"/>
                  <a:gd name="T64" fmla="*/ 320095 w 1499"/>
                  <a:gd name="T65" fmla="*/ 350848 h 449"/>
                  <a:gd name="T66" fmla="*/ 285146 w 1499"/>
                  <a:gd name="T67" fmla="*/ 354016 h 449"/>
                  <a:gd name="T68" fmla="*/ 255758 w 1499"/>
                  <a:gd name="T69" fmla="*/ 355600 h 449"/>
                  <a:gd name="T70" fmla="*/ 185861 w 1499"/>
                  <a:gd name="T71" fmla="*/ 352432 h 449"/>
                  <a:gd name="T72" fmla="*/ 126290 w 1499"/>
                  <a:gd name="T73" fmla="*/ 342928 h 449"/>
                  <a:gd name="T74" fmla="*/ 81811 w 1499"/>
                  <a:gd name="T75" fmla="*/ 327881 h 449"/>
                  <a:gd name="T76" fmla="*/ 53217 w 1499"/>
                  <a:gd name="T77" fmla="*/ 312833 h 449"/>
                  <a:gd name="T78" fmla="*/ 28594 w 1499"/>
                  <a:gd name="T79" fmla="*/ 297785 h 449"/>
                  <a:gd name="T80" fmla="*/ 11914 w 1499"/>
                  <a:gd name="T81" fmla="*/ 281154 h 449"/>
                  <a:gd name="T82" fmla="*/ 3177 w 1499"/>
                  <a:gd name="T83" fmla="*/ 266106 h 449"/>
                  <a:gd name="T84" fmla="*/ 0 w 1499"/>
                  <a:gd name="T85" fmla="*/ 250266 h 449"/>
                  <a:gd name="T86" fmla="*/ 3971 w 1499"/>
                  <a:gd name="T87" fmla="*/ 228091 h 449"/>
                  <a:gd name="T88" fmla="*/ 21446 w 1499"/>
                  <a:gd name="T89" fmla="*/ 209083 h 449"/>
                  <a:gd name="T90" fmla="*/ 46862 w 1499"/>
                  <a:gd name="T91" fmla="*/ 194036 h 449"/>
                  <a:gd name="T92" fmla="*/ 83399 w 1499"/>
                  <a:gd name="T93" fmla="*/ 182156 h 449"/>
                  <a:gd name="T94" fmla="*/ 131056 w 1499"/>
                  <a:gd name="T95" fmla="*/ 175820 h 449"/>
                  <a:gd name="T96" fmla="*/ 310563 w 1499"/>
                  <a:gd name="T97" fmla="*/ 142557 h 449"/>
                  <a:gd name="T98" fmla="*/ 548847 w 1499"/>
                  <a:gd name="T99" fmla="*/ 86326 h 449"/>
                  <a:gd name="T100" fmla="*/ 781571 w 1499"/>
                  <a:gd name="T101" fmla="*/ 20592 h 449"/>
                  <a:gd name="T102" fmla="*/ 812548 w 1499"/>
                  <a:gd name="T103" fmla="*/ 13464 h 449"/>
                  <a:gd name="T104" fmla="*/ 838759 w 1499"/>
                  <a:gd name="T105" fmla="*/ 7128 h 449"/>
                  <a:gd name="T106" fmla="*/ 859410 w 1499"/>
                  <a:gd name="T107" fmla="*/ 2376 h 449"/>
                  <a:gd name="T108" fmla="*/ 875296 w 1499"/>
                  <a:gd name="T109" fmla="*/ 0 h 449"/>
                  <a:gd name="T110" fmla="*/ 882445 w 1499"/>
                  <a:gd name="T111" fmla="*/ 0 h 449"/>
                  <a:gd name="T112" fmla="*/ 884033 w 1499"/>
                  <a:gd name="T113" fmla="*/ 0 h 44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1499" h="449">
                    <a:moveTo>
                      <a:pt x="1113" y="0"/>
                    </a:moveTo>
                    <a:lnTo>
                      <a:pt x="1119" y="0"/>
                    </a:lnTo>
                    <a:lnTo>
                      <a:pt x="1128" y="0"/>
                    </a:lnTo>
                    <a:lnTo>
                      <a:pt x="1136" y="2"/>
                    </a:lnTo>
                    <a:lnTo>
                      <a:pt x="1146" y="2"/>
                    </a:lnTo>
                    <a:lnTo>
                      <a:pt x="1157" y="3"/>
                    </a:lnTo>
                    <a:lnTo>
                      <a:pt x="1169" y="5"/>
                    </a:lnTo>
                    <a:lnTo>
                      <a:pt x="1182" y="7"/>
                    </a:lnTo>
                    <a:lnTo>
                      <a:pt x="1196" y="9"/>
                    </a:lnTo>
                    <a:lnTo>
                      <a:pt x="1211" y="13"/>
                    </a:lnTo>
                    <a:lnTo>
                      <a:pt x="1226" y="17"/>
                    </a:lnTo>
                    <a:lnTo>
                      <a:pt x="1244" y="21"/>
                    </a:lnTo>
                    <a:lnTo>
                      <a:pt x="1261" y="25"/>
                    </a:lnTo>
                    <a:lnTo>
                      <a:pt x="1280" y="30"/>
                    </a:lnTo>
                    <a:lnTo>
                      <a:pt x="1299" y="34"/>
                    </a:lnTo>
                    <a:lnTo>
                      <a:pt x="1320" y="40"/>
                    </a:lnTo>
                    <a:lnTo>
                      <a:pt x="1342" y="48"/>
                    </a:lnTo>
                    <a:lnTo>
                      <a:pt x="1361" y="55"/>
                    </a:lnTo>
                    <a:lnTo>
                      <a:pt x="1378" y="63"/>
                    </a:lnTo>
                    <a:lnTo>
                      <a:pt x="1395" y="71"/>
                    </a:lnTo>
                    <a:lnTo>
                      <a:pt x="1411" y="78"/>
                    </a:lnTo>
                    <a:lnTo>
                      <a:pt x="1424" y="84"/>
                    </a:lnTo>
                    <a:lnTo>
                      <a:pt x="1438" y="92"/>
                    </a:lnTo>
                    <a:lnTo>
                      <a:pt x="1449" y="99"/>
                    </a:lnTo>
                    <a:lnTo>
                      <a:pt x="1461" y="105"/>
                    </a:lnTo>
                    <a:lnTo>
                      <a:pt x="1468" y="113"/>
                    </a:lnTo>
                    <a:lnTo>
                      <a:pt x="1478" y="119"/>
                    </a:lnTo>
                    <a:lnTo>
                      <a:pt x="1484" y="126"/>
                    </a:lnTo>
                    <a:lnTo>
                      <a:pt x="1489" y="132"/>
                    </a:lnTo>
                    <a:lnTo>
                      <a:pt x="1493" y="138"/>
                    </a:lnTo>
                    <a:lnTo>
                      <a:pt x="1497" y="145"/>
                    </a:lnTo>
                    <a:lnTo>
                      <a:pt x="1499" y="151"/>
                    </a:lnTo>
                    <a:lnTo>
                      <a:pt x="1499" y="159"/>
                    </a:lnTo>
                    <a:lnTo>
                      <a:pt x="1499" y="167"/>
                    </a:lnTo>
                    <a:lnTo>
                      <a:pt x="1497" y="176"/>
                    </a:lnTo>
                    <a:lnTo>
                      <a:pt x="1493" y="184"/>
                    </a:lnTo>
                    <a:lnTo>
                      <a:pt x="1487" y="193"/>
                    </a:lnTo>
                    <a:lnTo>
                      <a:pt x="1480" y="201"/>
                    </a:lnTo>
                    <a:lnTo>
                      <a:pt x="1472" y="209"/>
                    </a:lnTo>
                    <a:lnTo>
                      <a:pt x="1462" y="217"/>
                    </a:lnTo>
                    <a:lnTo>
                      <a:pt x="1451" y="224"/>
                    </a:lnTo>
                    <a:lnTo>
                      <a:pt x="1438" y="232"/>
                    </a:lnTo>
                    <a:lnTo>
                      <a:pt x="1424" y="240"/>
                    </a:lnTo>
                    <a:lnTo>
                      <a:pt x="1409" y="245"/>
                    </a:lnTo>
                    <a:lnTo>
                      <a:pt x="1391" y="251"/>
                    </a:lnTo>
                    <a:lnTo>
                      <a:pt x="1372" y="259"/>
                    </a:lnTo>
                    <a:lnTo>
                      <a:pt x="1351" y="264"/>
                    </a:lnTo>
                    <a:lnTo>
                      <a:pt x="1330" y="270"/>
                    </a:lnTo>
                    <a:lnTo>
                      <a:pt x="1307" y="276"/>
                    </a:lnTo>
                    <a:lnTo>
                      <a:pt x="1272" y="280"/>
                    </a:lnTo>
                    <a:lnTo>
                      <a:pt x="1238" y="286"/>
                    </a:lnTo>
                    <a:lnTo>
                      <a:pt x="1205" y="291"/>
                    </a:lnTo>
                    <a:lnTo>
                      <a:pt x="1175" y="295"/>
                    </a:lnTo>
                    <a:lnTo>
                      <a:pt x="1144" y="301"/>
                    </a:lnTo>
                    <a:lnTo>
                      <a:pt x="1115" y="307"/>
                    </a:lnTo>
                    <a:lnTo>
                      <a:pt x="1086" y="312"/>
                    </a:lnTo>
                    <a:lnTo>
                      <a:pt x="1059" y="316"/>
                    </a:lnTo>
                    <a:lnTo>
                      <a:pt x="1054" y="318"/>
                    </a:lnTo>
                    <a:lnTo>
                      <a:pt x="1048" y="320"/>
                    </a:lnTo>
                    <a:lnTo>
                      <a:pt x="1040" y="322"/>
                    </a:lnTo>
                    <a:lnTo>
                      <a:pt x="1034" y="322"/>
                    </a:lnTo>
                    <a:lnTo>
                      <a:pt x="1025" y="324"/>
                    </a:lnTo>
                    <a:lnTo>
                      <a:pt x="1017" y="326"/>
                    </a:lnTo>
                    <a:lnTo>
                      <a:pt x="1008" y="328"/>
                    </a:lnTo>
                    <a:lnTo>
                      <a:pt x="998" y="332"/>
                    </a:lnTo>
                    <a:lnTo>
                      <a:pt x="988" y="334"/>
                    </a:lnTo>
                    <a:lnTo>
                      <a:pt x="977" y="336"/>
                    </a:lnTo>
                    <a:lnTo>
                      <a:pt x="967" y="337"/>
                    </a:lnTo>
                    <a:lnTo>
                      <a:pt x="954" y="341"/>
                    </a:lnTo>
                    <a:lnTo>
                      <a:pt x="942" y="343"/>
                    </a:lnTo>
                    <a:lnTo>
                      <a:pt x="929" y="345"/>
                    </a:lnTo>
                    <a:lnTo>
                      <a:pt x="915" y="349"/>
                    </a:lnTo>
                    <a:lnTo>
                      <a:pt x="902" y="353"/>
                    </a:lnTo>
                    <a:lnTo>
                      <a:pt x="888" y="355"/>
                    </a:lnTo>
                    <a:lnTo>
                      <a:pt x="873" y="359"/>
                    </a:lnTo>
                    <a:lnTo>
                      <a:pt x="858" y="362"/>
                    </a:lnTo>
                    <a:lnTo>
                      <a:pt x="842" y="364"/>
                    </a:lnTo>
                    <a:lnTo>
                      <a:pt x="825" y="368"/>
                    </a:lnTo>
                    <a:lnTo>
                      <a:pt x="808" y="372"/>
                    </a:lnTo>
                    <a:lnTo>
                      <a:pt x="791" y="376"/>
                    </a:lnTo>
                    <a:lnTo>
                      <a:pt x="771" y="380"/>
                    </a:lnTo>
                    <a:lnTo>
                      <a:pt x="754" y="384"/>
                    </a:lnTo>
                    <a:lnTo>
                      <a:pt x="735" y="387"/>
                    </a:lnTo>
                    <a:lnTo>
                      <a:pt x="716" y="391"/>
                    </a:lnTo>
                    <a:lnTo>
                      <a:pt x="695" y="395"/>
                    </a:lnTo>
                    <a:lnTo>
                      <a:pt x="673" y="401"/>
                    </a:lnTo>
                    <a:lnTo>
                      <a:pt x="652" y="405"/>
                    </a:lnTo>
                    <a:lnTo>
                      <a:pt x="631" y="408"/>
                    </a:lnTo>
                    <a:lnTo>
                      <a:pt x="608" y="414"/>
                    </a:lnTo>
                    <a:lnTo>
                      <a:pt x="583" y="418"/>
                    </a:lnTo>
                    <a:lnTo>
                      <a:pt x="560" y="422"/>
                    </a:lnTo>
                    <a:lnTo>
                      <a:pt x="537" y="424"/>
                    </a:lnTo>
                    <a:lnTo>
                      <a:pt x="516" y="428"/>
                    </a:lnTo>
                    <a:lnTo>
                      <a:pt x="495" y="432"/>
                    </a:lnTo>
                    <a:lnTo>
                      <a:pt x="474" y="433"/>
                    </a:lnTo>
                    <a:lnTo>
                      <a:pt x="455" y="437"/>
                    </a:lnTo>
                    <a:lnTo>
                      <a:pt x="435" y="439"/>
                    </a:lnTo>
                    <a:lnTo>
                      <a:pt x="418" y="441"/>
                    </a:lnTo>
                    <a:lnTo>
                      <a:pt x="403" y="443"/>
                    </a:lnTo>
                    <a:lnTo>
                      <a:pt x="387" y="445"/>
                    </a:lnTo>
                    <a:lnTo>
                      <a:pt x="372" y="445"/>
                    </a:lnTo>
                    <a:lnTo>
                      <a:pt x="359" y="447"/>
                    </a:lnTo>
                    <a:lnTo>
                      <a:pt x="345" y="447"/>
                    </a:lnTo>
                    <a:lnTo>
                      <a:pt x="332" y="447"/>
                    </a:lnTo>
                    <a:lnTo>
                      <a:pt x="322" y="449"/>
                    </a:lnTo>
                    <a:lnTo>
                      <a:pt x="291" y="447"/>
                    </a:lnTo>
                    <a:lnTo>
                      <a:pt x="263" y="447"/>
                    </a:lnTo>
                    <a:lnTo>
                      <a:pt x="234" y="445"/>
                    </a:lnTo>
                    <a:lnTo>
                      <a:pt x="207" y="443"/>
                    </a:lnTo>
                    <a:lnTo>
                      <a:pt x="182" y="439"/>
                    </a:lnTo>
                    <a:lnTo>
                      <a:pt x="159" y="433"/>
                    </a:lnTo>
                    <a:lnTo>
                      <a:pt x="136" y="428"/>
                    </a:lnTo>
                    <a:lnTo>
                      <a:pt x="117" y="420"/>
                    </a:lnTo>
                    <a:lnTo>
                      <a:pt x="103" y="414"/>
                    </a:lnTo>
                    <a:lnTo>
                      <a:pt x="90" y="407"/>
                    </a:lnTo>
                    <a:lnTo>
                      <a:pt x="76" y="401"/>
                    </a:lnTo>
                    <a:lnTo>
                      <a:pt x="67" y="395"/>
                    </a:lnTo>
                    <a:lnTo>
                      <a:pt x="55" y="387"/>
                    </a:lnTo>
                    <a:lnTo>
                      <a:pt x="46" y="382"/>
                    </a:lnTo>
                    <a:lnTo>
                      <a:pt x="36" y="376"/>
                    </a:lnTo>
                    <a:lnTo>
                      <a:pt x="28" y="368"/>
                    </a:lnTo>
                    <a:lnTo>
                      <a:pt x="23" y="362"/>
                    </a:lnTo>
                    <a:lnTo>
                      <a:pt x="15" y="355"/>
                    </a:lnTo>
                    <a:lnTo>
                      <a:pt x="11" y="349"/>
                    </a:lnTo>
                    <a:lnTo>
                      <a:pt x="7" y="343"/>
                    </a:lnTo>
                    <a:lnTo>
                      <a:pt x="4" y="336"/>
                    </a:lnTo>
                    <a:lnTo>
                      <a:pt x="2" y="330"/>
                    </a:lnTo>
                    <a:lnTo>
                      <a:pt x="0" y="324"/>
                    </a:lnTo>
                    <a:lnTo>
                      <a:pt x="0" y="316"/>
                    </a:lnTo>
                    <a:lnTo>
                      <a:pt x="0" y="307"/>
                    </a:lnTo>
                    <a:lnTo>
                      <a:pt x="2" y="297"/>
                    </a:lnTo>
                    <a:lnTo>
                      <a:pt x="5" y="288"/>
                    </a:lnTo>
                    <a:lnTo>
                      <a:pt x="11" y="280"/>
                    </a:lnTo>
                    <a:lnTo>
                      <a:pt x="17" y="272"/>
                    </a:lnTo>
                    <a:lnTo>
                      <a:pt x="27" y="264"/>
                    </a:lnTo>
                    <a:lnTo>
                      <a:pt x="36" y="257"/>
                    </a:lnTo>
                    <a:lnTo>
                      <a:pt x="46" y="251"/>
                    </a:lnTo>
                    <a:lnTo>
                      <a:pt x="59" y="245"/>
                    </a:lnTo>
                    <a:lnTo>
                      <a:pt x="73" y="240"/>
                    </a:lnTo>
                    <a:lnTo>
                      <a:pt x="88" y="234"/>
                    </a:lnTo>
                    <a:lnTo>
                      <a:pt x="105" y="230"/>
                    </a:lnTo>
                    <a:lnTo>
                      <a:pt x="123" y="226"/>
                    </a:lnTo>
                    <a:lnTo>
                      <a:pt x="144" y="224"/>
                    </a:lnTo>
                    <a:lnTo>
                      <a:pt x="165" y="222"/>
                    </a:lnTo>
                    <a:lnTo>
                      <a:pt x="186" y="220"/>
                    </a:lnTo>
                    <a:lnTo>
                      <a:pt x="290" y="201"/>
                    </a:lnTo>
                    <a:lnTo>
                      <a:pt x="391" y="180"/>
                    </a:lnTo>
                    <a:lnTo>
                      <a:pt x="491" y="157"/>
                    </a:lnTo>
                    <a:lnTo>
                      <a:pt x="591" y="134"/>
                    </a:lnTo>
                    <a:lnTo>
                      <a:pt x="691" y="109"/>
                    </a:lnTo>
                    <a:lnTo>
                      <a:pt x="789" y="82"/>
                    </a:lnTo>
                    <a:lnTo>
                      <a:pt x="887" y="55"/>
                    </a:lnTo>
                    <a:lnTo>
                      <a:pt x="984" y="26"/>
                    </a:lnTo>
                    <a:lnTo>
                      <a:pt x="998" y="23"/>
                    </a:lnTo>
                    <a:lnTo>
                      <a:pt x="1011" y="19"/>
                    </a:lnTo>
                    <a:lnTo>
                      <a:pt x="1023" y="17"/>
                    </a:lnTo>
                    <a:lnTo>
                      <a:pt x="1034" y="13"/>
                    </a:lnTo>
                    <a:lnTo>
                      <a:pt x="1046" y="11"/>
                    </a:lnTo>
                    <a:lnTo>
                      <a:pt x="1056" y="9"/>
                    </a:lnTo>
                    <a:lnTo>
                      <a:pt x="1065" y="7"/>
                    </a:lnTo>
                    <a:lnTo>
                      <a:pt x="1075" y="5"/>
                    </a:lnTo>
                    <a:lnTo>
                      <a:pt x="1082" y="3"/>
                    </a:lnTo>
                    <a:lnTo>
                      <a:pt x="1090" y="2"/>
                    </a:lnTo>
                    <a:lnTo>
                      <a:pt x="1096" y="2"/>
                    </a:lnTo>
                    <a:lnTo>
                      <a:pt x="1102" y="0"/>
                    </a:lnTo>
                    <a:lnTo>
                      <a:pt x="1105" y="0"/>
                    </a:lnTo>
                    <a:lnTo>
                      <a:pt x="1109" y="0"/>
                    </a:lnTo>
                    <a:lnTo>
                      <a:pt x="1111" y="0"/>
                    </a:lnTo>
                    <a:lnTo>
                      <a:pt x="1113" y="0"/>
                    </a:lnTo>
                  </a:path>
                </a:pathLst>
              </a:custGeom>
              <a:grpFill/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31"/>
              <p:cNvSpPr>
                <a:spLocks/>
              </p:cNvSpPr>
              <p:nvPr/>
            </p:nvSpPr>
            <p:spPr bwMode="auto">
              <a:xfrm>
                <a:off x="4419600" y="3048000"/>
                <a:ext cx="1208087" cy="334962"/>
              </a:xfrm>
              <a:custGeom>
                <a:avLst/>
                <a:gdLst>
                  <a:gd name="T0" fmla="*/ 913606 w 1522"/>
                  <a:gd name="T1" fmla="*/ 0 h 420"/>
                  <a:gd name="T2" fmla="*/ 936625 w 1522"/>
                  <a:gd name="T3" fmla="*/ 3190 h 420"/>
                  <a:gd name="T4" fmla="*/ 967581 w 1522"/>
                  <a:gd name="T5" fmla="*/ 7178 h 420"/>
                  <a:gd name="T6" fmla="*/ 1005681 w 1522"/>
                  <a:gd name="T7" fmla="*/ 16748 h 420"/>
                  <a:gd name="T8" fmla="*/ 1049337 w 1522"/>
                  <a:gd name="T9" fmla="*/ 27116 h 420"/>
                  <a:gd name="T10" fmla="*/ 1098550 w 1522"/>
                  <a:gd name="T11" fmla="*/ 44662 h 420"/>
                  <a:gd name="T12" fmla="*/ 1138237 w 1522"/>
                  <a:gd name="T13" fmla="*/ 63005 h 420"/>
                  <a:gd name="T14" fmla="*/ 1168400 w 1522"/>
                  <a:gd name="T15" fmla="*/ 78158 h 420"/>
                  <a:gd name="T16" fmla="*/ 1191418 w 1522"/>
                  <a:gd name="T17" fmla="*/ 94906 h 420"/>
                  <a:gd name="T18" fmla="*/ 1203325 w 1522"/>
                  <a:gd name="T19" fmla="*/ 110059 h 420"/>
                  <a:gd name="T20" fmla="*/ 1208087 w 1522"/>
                  <a:gd name="T21" fmla="*/ 125212 h 420"/>
                  <a:gd name="T22" fmla="*/ 1203325 w 1522"/>
                  <a:gd name="T23" fmla="*/ 146745 h 420"/>
                  <a:gd name="T24" fmla="*/ 1186656 w 1522"/>
                  <a:gd name="T25" fmla="*/ 166683 h 420"/>
                  <a:gd name="T26" fmla="*/ 1159668 w 1522"/>
                  <a:gd name="T27" fmla="*/ 185027 h 420"/>
                  <a:gd name="T28" fmla="*/ 1122362 w 1522"/>
                  <a:gd name="T29" fmla="*/ 200180 h 420"/>
                  <a:gd name="T30" fmla="*/ 1073943 w 1522"/>
                  <a:gd name="T31" fmla="*/ 216130 h 420"/>
                  <a:gd name="T32" fmla="*/ 997743 w 1522"/>
                  <a:gd name="T33" fmla="*/ 228093 h 420"/>
                  <a:gd name="T34" fmla="*/ 923131 w 1522"/>
                  <a:gd name="T35" fmla="*/ 238461 h 420"/>
                  <a:gd name="T36" fmla="*/ 858837 w 1522"/>
                  <a:gd name="T37" fmla="*/ 248031 h 420"/>
                  <a:gd name="T38" fmla="*/ 843756 w 1522"/>
                  <a:gd name="T39" fmla="*/ 249626 h 420"/>
                  <a:gd name="T40" fmla="*/ 823912 w 1522"/>
                  <a:gd name="T41" fmla="*/ 252817 h 420"/>
                  <a:gd name="T42" fmla="*/ 799306 w 1522"/>
                  <a:gd name="T43" fmla="*/ 255209 h 420"/>
                  <a:gd name="T44" fmla="*/ 772318 w 1522"/>
                  <a:gd name="T45" fmla="*/ 259994 h 420"/>
                  <a:gd name="T46" fmla="*/ 740568 w 1522"/>
                  <a:gd name="T47" fmla="*/ 266375 h 420"/>
                  <a:gd name="T48" fmla="*/ 704850 w 1522"/>
                  <a:gd name="T49" fmla="*/ 272755 h 420"/>
                  <a:gd name="T50" fmla="*/ 665956 w 1522"/>
                  <a:gd name="T51" fmla="*/ 278337 h 420"/>
                  <a:gd name="T52" fmla="*/ 623093 w 1522"/>
                  <a:gd name="T53" fmla="*/ 287908 h 420"/>
                  <a:gd name="T54" fmla="*/ 575469 w 1522"/>
                  <a:gd name="T55" fmla="*/ 296681 h 420"/>
                  <a:gd name="T56" fmla="*/ 523875 w 1522"/>
                  <a:gd name="T57" fmla="*/ 306251 h 420"/>
                  <a:gd name="T58" fmla="*/ 467519 w 1522"/>
                  <a:gd name="T59" fmla="*/ 316619 h 420"/>
                  <a:gd name="T60" fmla="*/ 412750 w 1522"/>
                  <a:gd name="T61" fmla="*/ 324594 h 420"/>
                  <a:gd name="T62" fmla="*/ 363537 w 1522"/>
                  <a:gd name="T63" fmla="*/ 329379 h 420"/>
                  <a:gd name="T64" fmla="*/ 321469 w 1522"/>
                  <a:gd name="T65" fmla="*/ 331772 h 420"/>
                  <a:gd name="T66" fmla="*/ 284956 w 1522"/>
                  <a:gd name="T67" fmla="*/ 334962 h 420"/>
                  <a:gd name="T68" fmla="*/ 254000 w 1522"/>
                  <a:gd name="T69" fmla="*/ 334962 h 420"/>
                  <a:gd name="T70" fmla="*/ 185737 w 1522"/>
                  <a:gd name="T71" fmla="*/ 331772 h 420"/>
                  <a:gd name="T72" fmla="*/ 126206 w 1522"/>
                  <a:gd name="T73" fmla="*/ 324594 h 420"/>
                  <a:gd name="T74" fmla="*/ 80169 w 1522"/>
                  <a:gd name="T75" fmla="*/ 307846 h 420"/>
                  <a:gd name="T76" fmla="*/ 51594 w 1522"/>
                  <a:gd name="T77" fmla="*/ 292693 h 420"/>
                  <a:gd name="T78" fmla="*/ 28575 w 1522"/>
                  <a:gd name="T79" fmla="*/ 276742 h 420"/>
                  <a:gd name="T80" fmla="*/ 11906 w 1522"/>
                  <a:gd name="T81" fmla="*/ 261589 h 420"/>
                  <a:gd name="T82" fmla="*/ 2381 w 1522"/>
                  <a:gd name="T83" fmla="*/ 246436 h 420"/>
                  <a:gd name="T84" fmla="*/ 0 w 1522"/>
                  <a:gd name="T85" fmla="*/ 231283 h 420"/>
                  <a:gd name="T86" fmla="*/ 3969 w 1522"/>
                  <a:gd name="T87" fmla="*/ 208155 h 420"/>
                  <a:gd name="T88" fmla="*/ 19844 w 1522"/>
                  <a:gd name="T89" fmla="*/ 188217 h 420"/>
                  <a:gd name="T90" fmla="*/ 46831 w 1522"/>
                  <a:gd name="T91" fmla="*/ 173064 h 420"/>
                  <a:gd name="T92" fmla="*/ 83344 w 1522"/>
                  <a:gd name="T93" fmla="*/ 161898 h 420"/>
                  <a:gd name="T94" fmla="*/ 129381 w 1522"/>
                  <a:gd name="T95" fmla="*/ 154721 h 420"/>
                  <a:gd name="T96" fmla="*/ 313531 w 1522"/>
                  <a:gd name="T97" fmla="*/ 126807 h 420"/>
                  <a:gd name="T98" fmla="*/ 560387 w 1522"/>
                  <a:gd name="T99" fmla="*/ 79753 h 420"/>
                  <a:gd name="T100" fmla="*/ 799306 w 1522"/>
                  <a:gd name="T101" fmla="*/ 21533 h 420"/>
                  <a:gd name="T102" fmla="*/ 830262 w 1522"/>
                  <a:gd name="T103" fmla="*/ 13558 h 420"/>
                  <a:gd name="T104" fmla="*/ 856456 w 1522"/>
                  <a:gd name="T105" fmla="*/ 7178 h 420"/>
                  <a:gd name="T106" fmla="*/ 877093 w 1522"/>
                  <a:gd name="T107" fmla="*/ 3190 h 420"/>
                  <a:gd name="T108" fmla="*/ 892968 w 1522"/>
                  <a:gd name="T109" fmla="*/ 0 h 420"/>
                  <a:gd name="T110" fmla="*/ 900112 w 1522"/>
                  <a:gd name="T111" fmla="*/ 0 h 420"/>
                  <a:gd name="T112" fmla="*/ 901700 w 1522"/>
                  <a:gd name="T113" fmla="*/ 0 h 42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1522" h="420">
                    <a:moveTo>
                      <a:pt x="1136" y="0"/>
                    </a:moveTo>
                    <a:lnTo>
                      <a:pt x="1142" y="0"/>
                    </a:lnTo>
                    <a:lnTo>
                      <a:pt x="1151" y="0"/>
                    </a:lnTo>
                    <a:lnTo>
                      <a:pt x="1159" y="0"/>
                    </a:lnTo>
                    <a:lnTo>
                      <a:pt x="1169" y="2"/>
                    </a:lnTo>
                    <a:lnTo>
                      <a:pt x="1180" y="4"/>
                    </a:lnTo>
                    <a:lnTo>
                      <a:pt x="1192" y="6"/>
                    </a:lnTo>
                    <a:lnTo>
                      <a:pt x="1205" y="8"/>
                    </a:lnTo>
                    <a:lnTo>
                      <a:pt x="1219" y="9"/>
                    </a:lnTo>
                    <a:lnTo>
                      <a:pt x="1234" y="13"/>
                    </a:lnTo>
                    <a:lnTo>
                      <a:pt x="1249" y="17"/>
                    </a:lnTo>
                    <a:lnTo>
                      <a:pt x="1267" y="21"/>
                    </a:lnTo>
                    <a:lnTo>
                      <a:pt x="1284" y="25"/>
                    </a:lnTo>
                    <a:lnTo>
                      <a:pt x="1303" y="31"/>
                    </a:lnTo>
                    <a:lnTo>
                      <a:pt x="1322" y="34"/>
                    </a:lnTo>
                    <a:lnTo>
                      <a:pt x="1343" y="40"/>
                    </a:lnTo>
                    <a:lnTo>
                      <a:pt x="1365" y="48"/>
                    </a:lnTo>
                    <a:lnTo>
                      <a:pt x="1384" y="56"/>
                    </a:lnTo>
                    <a:lnTo>
                      <a:pt x="1401" y="63"/>
                    </a:lnTo>
                    <a:lnTo>
                      <a:pt x="1418" y="71"/>
                    </a:lnTo>
                    <a:lnTo>
                      <a:pt x="1434" y="79"/>
                    </a:lnTo>
                    <a:lnTo>
                      <a:pt x="1447" y="84"/>
                    </a:lnTo>
                    <a:lnTo>
                      <a:pt x="1461" y="92"/>
                    </a:lnTo>
                    <a:lnTo>
                      <a:pt x="1472" y="98"/>
                    </a:lnTo>
                    <a:lnTo>
                      <a:pt x="1484" y="105"/>
                    </a:lnTo>
                    <a:lnTo>
                      <a:pt x="1491" y="113"/>
                    </a:lnTo>
                    <a:lnTo>
                      <a:pt x="1501" y="119"/>
                    </a:lnTo>
                    <a:lnTo>
                      <a:pt x="1507" y="125"/>
                    </a:lnTo>
                    <a:lnTo>
                      <a:pt x="1512" y="132"/>
                    </a:lnTo>
                    <a:lnTo>
                      <a:pt x="1516" y="138"/>
                    </a:lnTo>
                    <a:lnTo>
                      <a:pt x="1520" y="146"/>
                    </a:lnTo>
                    <a:lnTo>
                      <a:pt x="1522" y="152"/>
                    </a:lnTo>
                    <a:lnTo>
                      <a:pt x="1522" y="157"/>
                    </a:lnTo>
                    <a:lnTo>
                      <a:pt x="1522" y="167"/>
                    </a:lnTo>
                    <a:lnTo>
                      <a:pt x="1520" y="176"/>
                    </a:lnTo>
                    <a:lnTo>
                      <a:pt x="1516" y="184"/>
                    </a:lnTo>
                    <a:lnTo>
                      <a:pt x="1510" y="192"/>
                    </a:lnTo>
                    <a:lnTo>
                      <a:pt x="1503" y="201"/>
                    </a:lnTo>
                    <a:lnTo>
                      <a:pt x="1495" y="209"/>
                    </a:lnTo>
                    <a:lnTo>
                      <a:pt x="1485" y="217"/>
                    </a:lnTo>
                    <a:lnTo>
                      <a:pt x="1474" y="224"/>
                    </a:lnTo>
                    <a:lnTo>
                      <a:pt x="1461" y="232"/>
                    </a:lnTo>
                    <a:lnTo>
                      <a:pt x="1447" y="238"/>
                    </a:lnTo>
                    <a:lnTo>
                      <a:pt x="1432" y="246"/>
                    </a:lnTo>
                    <a:lnTo>
                      <a:pt x="1414" y="251"/>
                    </a:lnTo>
                    <a:lnTo>
                      <a:pt x="1395" y="259"/>
                    </a:lnTo>
                    <a:lnTo>
                      <a:pt x="1374" y="265"/>
                    </a:lnTo>
                    <a:lnTo>
                      <a:pt x="1353" y="271"/>
                    </a:lnTo>
                    <a:lnTo>
                      <a:pt x="1330" y="276"/>
                    </a:lnTo>
                    <a:lnTo>
                      <a:pt x="1294" y="280"/>
                    </a:lnTo>
                    <a:lnTo>
                      <a:pt x="1257" y="286"/>
                    </a:lnTo>
                    <a:lnTo>
                      <a:pt x="1224" y="290"/>
                    </a:lnTo>
                    <a:lnTo>
                      <a:pt x="1194" y="295"/>
                    </a:lnTo>
                    <a:lnTo>
                      <a:pt x="1163" y="299"/>
                    </a:lnTo>
                    <a:lnTo>
                      <a:pt x="1134" y="303"/>
                    </a:lnTo>
                    <a:lnTo>
                      <a:pt x="1107" y="307"/>
                    </a:lnTo>
                    <a:lnTo>
                      <a:pt x="1082" y="311"/>
                    </a:lnTo>
                    <a:lnTo>
                      <a:pt x="1077" y="311"/>
                    </a:lnTo>
                    <a:lnTo>
                      <a:pt x="1069" y="311"/>
                    </a:lnTo>
                    <a:lnTo>
                      <a:pt x="1063" y="313"/>
                    </a:lnTo>
                    <a:lnTo>
                      <a:pt x="1055" y="313"/>
                    </a:lnTo>
                    <a:lnTo>
                      <a:pt x="1046" y="315"/>
                    </a:lnTo>
                    <a:lnTo>
                      <a:pt x="1038" y="317"/>
                    </a:lnTo>
                    <a:lnTo>
                      <a:pt x="1029" y="317"/>
                    </a:lnTo>
                    <a:lnTo>
                      <a:pt x="1017" y="319"/>
                    </a:lnTo>
                    <a:lnTo>
                      <a:pt x="1007" y="320"/>
                    </a:lnTo>
                    <a:lnTo>
                      <a:pt x="996" y="322"/>
                    </a:lnTo>
                    <a:lnTo>
                      <a:pt x="984" y="324"/>
                    </a:lnTo>
                    <a:lnTo>
                      <a:pt x="973" y="326"/>
                    </a:lnTo>
                    <a:lnTo>
                      <a:pt x="959" y="328"/>
                    </a:lnTo>
                    <a:lnTo>
                      <a:pt x="946" y="330"/>
                    </a:lnTo>
                    <a:lnTo>
                      <a:pt x="933" y="334"/>
                    </a:lnTo>
                    <a:lnTo>
                      <a:pt x="919" y="336"/>
                    </a:lnTo>
                    <a:lnTo>
                      <a:pt x="904" y="338"/>
                    </a:lnTo>
                    <a:lnTo>
                      <a:pt x="888" y="342"/>
                    </a:lnTo>
                    <a:lnTo>
                      <a:pt x="873" y="343"/>
                    </a:lnTo>
                    <a:lnTo>
                      <a:pt x="856" y="347"/>
                    </a:lnTo>
                    <a:lnTo>
                      <a:pt x="839" y="349"/>
                    </a:lnTo>
                    <a:lnTo>
                      <a:pt x="821" y="353"/>
                    </a:lnTo>
                    <a:lnTo>
                      <a:pt x="804" y="357"/>
                    </a:lnTo>
                    <a:lnTo>
                      <a:pt x="785" y="361"/>
                    </a:lnTo>
                    <a:lnTo>
                      <a:pt x="766" y="365"/>
                    </a:lnTo>
                    <a:lnTo>
                      <a:pt x="744" y="368"/>
                    </a:lnTo>
                    <a:lnTo>
                      <a:pt x="725" y="372"/>
                    </a:lnTo>
                    <a:lnTo>
                      <a:pt x="704" y="376"/>
                    </a:lnTo>
                    <a:lnTo>
                      <a:pt x="683" y="380"/>
                    </a:lnTo>
                    <a:lnTo>
                      <a:pt x="660" y="384"/>
                    </a:lnTo>
                    <a:lnTo>
                      <a:pt x="637" y="388"/>
                    </a:lnTo>
                    <a:lnTo>
                      <a:pt x="614" y="393"/>
                    </a:lnTo>
                    <a:lnTo>
                      <a:pt x="589" y="397"/>
                    </a:lnTo>
                    <a:lnTo>
                      <a:pt x="566" y="401"/>
                    </a:lnTo>
                    <a:lnTo>
                      <a:pt x="541" y="403"/>
                    </a:lnTo>
                    <a:lnTo>
                      <a:pt x="520" y="407"/>
                    </a:lnTo>
                    <a:lnTo>
                      <a:pt x="499" y="409"/>
                    </a:lnTo>
                    <a:lnTo>
                      <a:pt x="478" y="411"/>
                    </a:lnTo>
                    <a:lnTo>
                      <a:pt x="458" y="413"/>
                    </a:lnTo>
                    <a:lnTo>
                      <a:pt x="439" y="415"/>
                    </a:lnTo>
                    <a:lnTo>
                      <a:pt x="420" y="416"/>
                    </a:lnTo>
                    <a:lnTo>
                      <a:pt x="405" y="416"/>
                    </a:lnTo>
                    <a:lnTo>
                      <a:pt x="387" y="418"/>
                    </a:lnTo>
                    <a:lnTo>
                      <a:pt x="372" y="418"/>
                    </a:lnTo>
                    <a:lnTo>
                      <a:pt x="359" y="420"/>
                    </a:lnTo>
                    <a:lnTo>
                      <a:pt x="345" y="420"/>
                    </a:lnTo>
                    <a:lnTo>
                      <a:pt x="332" y="420"/>
                    </a:lnTo>
                    <a:lnTo>
                      <a:pt x="320" y="420"/>
                    </a:lnTo>
                    <a:lnTo>
                      <a:pt x="291" y="420"/>
                    </a:lnTo>
                    <a:lnTo>
                      <a:pt x="261" y="418"/>
                    </a:lnTo>
                    <a:lnTo>
                      <a:pt x="234" y="416"/>
                    </a:lnTo>
                    <a:lnTo>
                      <a:pt x="207" y="415"/>
                    </a:lnTo>
                    <a:lnTo>
                      <a:pt x="182" y="411"/>
                    </a:lnTo>
                    <a:lnTo>
                      <a:pt x="159" y="407"/>
                    </a:lnTo>
                    <a:lnTo>
                      <a:pt x="136" y="401"/>
                    </a:lnTo>
                    <a:lnTo>
                      <a:pt x="117" y="393"/>
                    </a:lnTo>
                    <a:lnTo>
                      <a:pt x="101" y="386"/>
                    </a:lnTo>
                    <a:lnTo>
                      <a:pt x="90" y="380"/>
                    </a:lnTo>
                    <a:lnTo>
                      <a:pt x="76" y="372"/>
                    </a:lnTo>
                    <a:lnTo>
                      <a:pt x="65" y="367"/>
                    </a:lnTo>
                    <a:lnTo>
                      <a:pt x="55" y="361"/>
                    </a:lnTo>
                    <a:lnTo>
                      <a:pt x="46" y="353"/>
                    </a:lnTo>
                    <a:lnTo>
                      <a:pt x="36" y="347"/>
                    </a:lnTo>
                    <a:lnTo>
                      <a:pt x="28" y="342"/>
                    </a:lnTo>
                    <a:lnTo>
                      <a:pt x="23" y="334"/>
                    </a:lnTo>
                    <a:lnTo>
                      <a:pt x="15" y="328"/>
                    </a:lnTo>
                    <a:lnTo>
                      <a:pt x="11" y="322"/>
                    </a:lnTo>
                    <a:lnTo>
                      <a:pt x="5" y="315"/>
                    </a:lnTo>
                    <a:lnTo>
                      <a:pt x="3" y="309"/>
                    </a:lnTo>
                    <a:lnTo>
                      <a:pt x="2" y="303"/>
                    </a:lnTo>
                    <a:lnTo>
                      <a:pt x="0" y="295"/>
                    </a:lnTo>
                    <a:lnTo>
                      <a:pt x="0" y="290"/>
                    </a:lnTo>
                    <a:lnTo>
                      <a:pt x="0" y="280"/>
                    </a:lnTo>
                    <a:lnTo>
                      <a:pt x="2" y="271"/>
                    </a:lnTo>
                    <a:lnTo>
                      <a:pt x="5" y="261"/>
                    </a:lnTo>
                    <a:lnTo>
                      <a:pt x="11" y="251"/>
                    </a:lnTo>
                    <a:lnTo>
                      <a:pt x="17" y="244"/>
                    </a:lnTo>
                    <a:lnTo>
                      <a:pt x="25" y="236"/>
                    </a:lnTo>
                    <a:lnTo>
                      <a:pt x="36" y="230"/>
                    </a:lnTo>
                    <a:lnTo>
                      <a:pt x="46" y="223"/>
                    </a:lnTo>
                    <a:lnTo>
                      <a:pt x="59" y="217"/>
                    </a:lnTo>
                    <a:lnTo>
                      <a:pt x="73" y="211"/>
                    </a:lnTo>
                    <a:lnTo>
                      <a:pt x="88" y="207"/>
                    </a:lnTo>
                    <a:lnTo>
                      <a:pt x="105" y="203"/>
                    </a:lnTo>
                    <a:lnTo>
                      <a:pt x="123" y="200"/>
                    </a:lnTo>
                    <a:lnTo>
                      <a:pt x="142" y="196"/>
                    </a:lnTo>
                    <a:lnTo>
                      <a:pt x="163" y="194"/>
                    </a:lnTo>
                    <a:lnTo>
                      <a:pt x="186" y="192"/>
                    </a:lnTo>
                    <a:lnTo>
                      <a:pt x="291" y="176"/>
                    </a:lnTo>
                    <a:lnTo>
                      <a:pt x="395" y="159"/>
                    </a:lnTo>
                    <a:lnTo>
                      <a:pt x="499" y="140"/>
                    </a:lnTo>
                    <a:lnTo>
                      <a:pt x="602" y="121"/>
                    </a:lnTo>
                    <a:lnTo>
                      <a:pt x="706" y="100"/>
                    </a:lnTo>
                    <a:lnTo>
                      <a:pt x="806" y="77"/>
                    </a:lnTo>
                    <a:lnTo>
                      <a:pt x="908" y="52"/>
                    </a:lnTo>
                    <a:lnTo>
                      <a:pt x="1007" y="27"/>
                    </a:lnTo>
                    <a:lnTo>
                      <a:pt x="1021" y="23"/>
                    </a:lnTo>
                    <a:lnTo>
                      <a:pt x="1034" y="19"/>
                    </a:lnTo>
                    <a:lnTo>
                      <a:pt x="1046" y="17"/>
                    </a:lnTo>
                    <a:lnTo>
                      <a:pt x="1057" y="13"/>
                    </a:lnTo>
                    <a:lnTo>
                      <a:pt x="1069" y="11"/>
                    </a:lnTo>
                    <a:lnTo>
                      <a:pt x="1079" y="9"/>
                    </a:lnTo>
                    <a:lnTo>
                      <a:pt x="1088" y="8"/>
                    </a:lnTo>
                    <a:lnTo>
                      <a:pt x="1098" y="6"/>
                    </a:lnTo>
                    <a:lnTo>
                      <a:pt x="1105" y="4"/>
                    </a:lnTo>
                    <a:lnTo>
                      <a:pt x="1113" y="2"/>
                    </a:lnTo>
                    <a:lnTo>
                      <a:pt x="1119" y="2"/>
                    </a:lnTo>
                    <a:lnTo>
                      <a:pt x="1125" y="0"/>
                    </a:lnTo>
                    <a:lnTo>
                      <a:pt x="1128" y="0"/>
                    </a:lnTo>
                    <a:lnTo>
                      <a:pt x="1132" y="0"/>
                    </a:lnTo>
                    <a:lnTo>
                      <a:pt x="1134" y="0"/>
                    </a:lnTo>
                    <a:lnTo>
                      <a:pt x="1136" y="0"/>
                    </a:lnTo>
                  </a:path>
                </a:pathLst>
              </a:custGeom>
              <a:grpFill/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32"/>
              <p:cNvSpPr>
                <a:spLocks/>
              </p:cNvSpPr>
              <p:nvPr/>
            </p:nvSpPr>
            <p:spPr bwMode="auto">
              <a:xfrm>
                <a:off x="4344987" y="3789362"/>
                <a:ext cx="1320800" cy="306388"/>
              </a:xfrm>
              <a:custGeom>
                <a:avLst/>
                <a:gdLst>
                  <a:gd name="T0" fmla="*/ 1062038 w 1664"/>
                  <a:gd name="T1" fmla="*/ 0 h 386"/>
                  <a:gd name="T2" fmla="*/ 1090613 w 1664"/>
                  <a:gd name="T3" fmla="*/ 5556 h 386"/>
                  <a:gd name="T4" fmla="*/ 1122363 w 1664"/>
                  <a:gd name="T5" fmla="*/ 16669 h 386"/>
                  <a:gd name="T6" fmla="*/ 1158875 w 1664"/>
                  <a:gd name="T7" fmla="*/ 31750 h 386"/>
                  <a:gd name="T8" fmla="*/ 1198563 w 1664"/>
                  <a:gd name="T9" fmla="*/ 53181 h 386"/>
                  <a:gd name="T10" fmla="*/ 1238250 w 1664"/>
                  <a:gd name="T11" fmla="*/ 79375 h 386"/>
                  <a:gd name="T12" fmla="*/ 1267619 w 1664"/>
                  <a:gd name="T13" fmla="*/ 104775 h 386"/>
                  <a:gd name="T14" fmla="*/ 1290638 w 1664"/>
                  <a:gd name="T15" fmla="*/ 129381 h 386"/>
                  <a:gd name="T16" fmla="*/ 1307306 w 1664"/>
                  <a:gd name="T17" fmla="*/ 150813 h 386"/>
                  <a:gd name="T18" fmla="*/ 1317625 w 1664"/>
                  <a:gd name="T19" fmla="*/ 172244 h 386"/>
                  <a:gd name="T20" fmla="*/ 1320800 w 1664"/>
                  <a:gd name="T21" fmla="*/ 190500 h 386"/>
                  <a:gd name="T22" fmla="*/ 1319213 w 1664"/>
                  <a:gd name="T23" fmla="*/ 202407 h 386"/>
                  <a:gd name="T24" fmla="*/ 1312863 w 1664"/>
                  <a:gd name="T25" fmla="*/ 211932 h 386"/>
                  <a:gd name="T26" fmla="*/ 1299369 w 1664"/>
                  <a:gd name="T27" fmla="*/ 219075 h 386"/>
                  <a:gd name="T28" fmla="*/ 1269206 w 1664"/>
                  <a:gd name="T29" fmla="*/ 223838 h 386"/>
                  <a:gd name="T30" fmla="*/ 1127125 w 1664"/>
                  <a:gd name="T31" fmla="*/ 227013 h 386"/>
                  <a:gd name="T32" fmla="*/ 991394 w 1664"/>
                  <a:gd name="T33" fmla="*/ 234157 h 386"/>
                  <a:gd name="T34" fmla="*/ 873919 w 1664"/>
                  <a:gd name="T35" fmla="*/ 248444 h 386"/>
                  <a:gd name="T36" fmla="*/ 787400 w 1664"/>
                  <a:gd name="T37" fmla="*/ 255588 h 386"/>
                  <a:gd name="T38" fmla="*/ 708025 w 1664"/>
                  <a:gd name="T39" fmla="*/ 261938 h 386"/>
                  <a:gd name="T40" fmla="*/ 638175 w 1664"/>
                  <a:gd name="T41" fmla="*/ 268288 h 386"/>
                  <a:gd name="T42" fmla="*/ 577056 w 1664"/>
                  <a:gd name="T43" fmla="*/ 273844 h 386"/>
                  <a:gd name="T44" fmla="*/ 525463 w 1664"/>
                  <a:gd name="T45" fmla="*/ 278607 h 386"/>
                  <a:gd name="T46" fmla="*/ 482600 w 1664"/>
                  <a:gd name="T47" fmla="*/ 281782 h 386"/>
                  <a:gd name="T48" fmla="*/ 449263 w 1664"/>
                  <a:gd name="T49" fmla="*/ 284957 h 386"/>
                  <a:gd name="T50" fmla="*/ 423069 w 1664"/>
                  <a:gd name="T51" fmla="*/ 288132 h 386"/>
                  <a:gd name="T52" fmla="*/ 406400 w 1664"/>
                  <a:gd name="T53" fmla="*/ 289719 h 386"/>
                  <a:gd name="T54" fmla="*/ 400050 w 1664"/>
                  <a:gd name="T55" fmla="*/ 289719 h 386"/>
                  <a:gd name="T56" fmla="*/ 365125 w 1664"/>
                  <a:gd name="T57" fmla="*/ 293688 h 386"/>
                  <a:gd name="T58" fmla="*/ 318294 w 1664"/>
                  <a:gd name="T59" fmla="*/ 298450 h 386"/>
                  <a:gd name="T60" fmla="*/ 277019 w 1664"/>
                  <a:gd name="T61" fmla="*/ 301625 h 386"/>
                  <a:gd name="T62" fmla="*/ 238919 w 1664"/>
                  <a:gd name="T63" fmla="*/ 304800 h 386"/>
                  <a:gd name="T64" fmla="*/ 205581 w 1664"/>
                  <a:gd name="T65" fmla="*/ 306388 h 386"/>
                  <a:gd name="T66" fmla="*/ 172244 w 1664"/>
                  <a:gd name="T67" fmla="*/ 306388 h 386"/>
                  <a:gd name="T68" fmla="*/ 136525 w 1664"/>
                  <a:gd name="T69" fmla="*/ 303213 h 386"/>
                  <a:gd name="T70" fmla="*/ 104775 w 1664"/>
                  <a:gd name="T71" fmla="*/ 296863 h 386"/>
                  <a:gd name="T72" fmla="*/ 76994 w 1664"/>
                  <a:gd name="T73" fmla="*/ 286544 h 386"/>
                  <a:gd name="T74" fmla="*/ 54769 w 1664"/>
                  <a:gd name="T75" fmla="*/ 273844 h 386"/>
                  <a:gd name="T76" fmla="*/ 36513 w 1664"/>
                  <a:gd name="T77" fmla="*/ 257175 h 386"/>
                  <a:gd name="T78" fmla="*/ 15081 w 1664"/>
                  <a:gd name="T79" fmla="*/ 223838 h 386"/>
                  <a:gd name="T80" fmla="*/ 1588 w 1664"/>
                  <a:gd name="T81" fmla="*/ 190500 h 386"/>
                  <a:gd name="T82" fmla="*/ 0 w 1664"/>
                  <a:gd name="T83" fmla="*/ 161132 h 386"/>
                  <a:gd name="T84" fmla="*/ 2381 w 1664"/>
                  <a:gd name="T85" fmla="*/ 144463 h 386"/>
                  <a:gd name="T86" fmla="*/ 10319 w 1664"/>
                  <a:gd name="T87" fmla="*/ 130969 h 386"/>
                  <a:gd name="T88" fmla="*/ 22225 w 1664"/>
                  <a:gd name="T89" fmla="*/ 121444 h 386"/>
                  <a:gd name="T90" fmla="*/ 38100 w 1664"/>
                  <a:gd name="T91" fmla="*/ 115888 h 386"/>
                  <a:gd name="T92" fmla="*/ 58738 w 1664"/>
                  <a:gd name="T93" fmla="*/ 114300 h 386"/>
                  <a:gd name="T94" fmla="*/ 207169 w 1664"/>
                  <a:gd name="T95" fmla="*/ 103188 h 386"/>
                  <a:gd name="T96" fmla="*/ 348456 w 1664"/>
                  <a:gd name="T97" fmla="*/ 91281 h 386"/>
                  <a:gd name="T98" fmla="*/ 487363 w 1664"/>
                  <a:gd name="T99" fmla="*/ 76200 h 386"/>
                  <a:gd name="T100" fmla="*/ 621506 w 1664"/>
                  <a:gd name="T101" fmla="*/ 59531 h 386"/>
                  <a:gd name="T102" fmla="*/ 795338 w 1664"/>
                  <a:gd name="T103" fmla="*/ 31750 h 386"/>
                  <a:gd name="T104" fmla="*/ 860425 w 1664"/>
                  <a:gd name="T105" fmla="*/ 21431 h 386"/>
                  <a:gd name="T106" fmla="*/ 918369 w 1664"/>
                  <a:gd name="T107" fmla="*/ 11906 h 386"/>
                  <a:gd name="T108" fmla="*/ 967581 w 1664"/>
                  <a:gd name="T109" fmla="*/ 5556 h 386"/>
                  <a:gd name="T110" fmla="*/ 1006475 w 1664"/>
                  <a:gd name="T111" fmla="*/ 1588 h 386"/>
                  <a:gd name="T112" fmla="*/ 1037431 w 1664"/>
                  <a:gd name="T113" fmla="*/ 0 h 386"/>
                  <a:gd name="T114" fmla="*/ 1046163 w 1664"/>
                  <a:gd name="T115" fmla="*/ 0 h 38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664" h="386">
                    <a:moveTo>
                      <a:pt x="1318" y="0"/>
                    </a:moveTo>
                    <a:lnTo>
                      <a:pt x="1328" y="0"/>
                    </a:lnTo>
                    <a:lnTo>
                      <a:pt x="1338" y="0"/>
                    </a:lnTo>
                    <a:lnTo>
                      <a:pt x="1349" y="2"/>
                    </a:lnTo>
                    <a:lnTo>
                      <a:pt x="1361" y="4"/>
                    </a:lnTo>
                    <a:lnTo>
                      <a:pt x="1374" y="7"/>
                    </a:lnTo>
                    <a:lnTo>
                      <a:pt x="1388" y="11"/>
                    </a:lnTo>
                    <a:lnTo>
                      <a:pt x="1401" y="15"/>
                    </a:lnTo>
                    <a:lnTo>
                      <a:pt x="1414" y="21"/>
                    </a:lnTo>
                    <a:lnTo>
                      <a:pt x="1430" y="27"/>
                    </a:lnTo>
                    <a:lnTo>
                      <a:pt x="1445" y="32"/>
                    </a:lnTo>
                    <a:lnTo>
                      <a:pt x="1460" y="40"/>
                    </a:lnTo>
                    <a:lnTo>
                      <a:pt x="1476" y="48"/>
                    </a:lnTo>
                    <a:lnTo>
                      <a:pt x="1493" y="57"/>
                    </a:lnTo>
                    <a:lnTo>
                      <a:pt x="1510" y="67"/>
                    </a:lnTo>
                    <a:lnTo>
                      <a:pt x="1528" y="77"/>
                    </a:lnTo>
                    <a:lnTo>
                      <a:pt x="1547" y="88"/>
                    </a:lnTo>
                    <a:lnTo>
                      <a:pt x="1560" y="100"/>
                    </a:lnTo>
                    <a:lnTo>
                      <a:pt x="1574" y="111"/>
                    </a:lnTo>
                    <a:lnTo>
                      <a:pt x="1585" y="123"/>
                    </a:lnTo>
                    <a:lnTo>
                      <a:pt x="1597" y="132"/>
                    </a:lnTo>
                    <a:lnTo>
                      <a:pt x="1606" y="144"/>
                    </a:lnTo>
                    <a:lnTo>
                      <a:pt x="1616" y="153"/>
                    </a:lnTo>
                    <a:lnTo>
                      <a:pt x="1626" y="163"/>
                    </a:lnTo>
                    <a:lnTo>
                      <a:pt x="1633" y="173"/>
                    </a:lnTo>
                    <a:lnTo>
                      <a:pt x="1641" y="182"/>
                    </a:lnTo>
                    <a:lnTo>
                      <a:pt x="1647" y="190"/>
                    </a:lnTo>
                    <a:lnTo>
                      <a:pt x="1652" y="199"/>
                    </a:lnTo>
                    <a:lnTo>
                      <a:pt x="1656" y="207"/>
                    </a:lnTo>
                    <a:lnTo>
                      <a:pt x="1660" y="217"/>
                    </a:lnTo>
                    <a:lnTo>
                      <a:pt x="1662" y="224"/>
                    </a:lnTo>
                    <a:lnTo>
                      <a:pt x="1664" y="232"/>
                    </a:lnTo>
                    <a:lnTo>
                      <a:pt x="1664" y="240"/>
                    </a:lnTo>
                    <a:lnTo>
                      <a:pt x="1664" y="246"/>
                    </a:lnTo>
                    <a:lnTo>
                      <a:pt x="1662" y="249"/>
                    </a:lnTo>
                    <a:lnTo>
                      <a:pt x="1662" y="255"/>
                    </a:lnTo>
                    <a:lnTo>
                      <a:pt x="1660" y="259"/>
                    </a:lnTo>
                    <a:lnTo>
                      <a:pt x="1656" y="263"/>
                    </a:lnTo>
                    <a:lnTo>
                      <a:pt x="1654" y="267"/>
                    </a:lnTo>
                    <a:lnTo>
                      <a:pt x="1650" y="269"/>
                    </a:lnTo>
                    <a:lnTo>
                      <a:pt x="1647" y="272"/>
                    </a:lnTo>
                    <a:lnTo>
                      <a:pt x="1637" y="276"/>
                    </a:lnTo>
                    <a:lnTo>
                      <a:pt x="1626" y="280"/>
                    </a:lnTo>
                    <a:lnTo>
                      <a:pt x="1614" y="282"/>
                    </a:lnTo>
                    <a:lnTo>
                      <a:pt x="1599" y="282"/>
                    </a:lnTo>
                    <a:lnTo>
                      <a:pt x="1537" y="282"/>
                    </a:lnTo>
                    <a:lnTo>
                      <a:pt x="1478" y="284"/>
                    </a:lnTo>
                    <a:lnTo>
                      <a:pt x="1420" y="286"/>
                    </a:lnTo>
                    <a:lnTo>
                      <a:pt x="1363" y="288"/>
                    </a:lnTo>
                    <a:lnTo>
                      <a:pt x="1305" y="292"/>
                    </a:lnTo>
                    <a:lnTo>
                      <a:pt x="1249" y="295"/>
                    </a:lnTo>
                    <a:lnTo>
                      <a:pt x="1196" y="303"/>
                    </a:lnTo>
                    <a:lnTo>
                      <a:pt x="1142" y="309"/>
                    </a:lnTo>
                    <a:lnTo>
                      <a:pt x="1101" y="313"/>
                    </a:lnTo>
                    <a:lnTo>
                      <a:pt x="1065" y="317"/>
                    </a:lnTo>
                    <a:lnTo>
                      <a:pt x="1027" y="318"/>
                    </a:lnTo>
                    <a:lnTo>
                      <a:pt x="992" y="322"/>
                    </a:lnTo>
                    <a:lnTo>
                      <a:pt x="958" y="324"/>
                    </a:lnTo>
                    <a:lnTo>
                      <a:pt x="925" y="328"/>
                    </a:lnTo>
                    <a:lnTo>
                      <a:pt x="892" y="330"/>
                    </a:lnTo>
                    <a:lnTo>
                      <a:pt x="862" y="334"/>
                    </a:lnTo>
                    <a:lnTo>
                      <a:pt x="833" y="336"/>
                    </a:lnTo>
                    <a:lnTo>
                      <a:pt x="804" y="338"/>
                    </a:lnTo>
                    <a:lnTo>
                      <a:pt x="777" y="340"/>
                    </a:lnTo>
                    <a:lnTo>
                      <a:pt x="752" y="343"/>
                    </a:lnTo>
                    <a:lnTo>
                      <a:pt x="727" y="345"/>
                    </a:lnTo>
                    <a:lnTo>
                      <a:pt x="704" y="347"/>
                    </a:lnTo>
                    <a:lnTo>
                      <a:pt x="683" y="349"/>
                    </a:lnTo>
                    <a:lnTo>
                      <a:pt x="662" y="351"/>
                    </a:lnTo>
                    <a:lnTo>
                      <a:pt x="643" y="353"/>
                    </a:lnTo>
                    <a:lnTo>
                      <a:pt x="625" y="353"/>
                    </a:lnTo>
                    <a:lnTo>
                      <a:pt x="608" y="355"/>
                    </a:lnTo>
                    <a:lnTo>
                      <a:pt x="593" y="357"/>
                    </a:lnTo>
                    <a:lnTo>
                      <a:pt x="577" y="359"/>
                    </a:lnTo>
                    <a:lnTo>
                      <a:pt x="566" y="359"/>
                    </a:lnTo>
                    <a:lnTo>
                      <a:pt x="552" y="361"/>
                    </a:lnTo>
                    <a:lnTo>
                      <a:pt x="543" y="361"/>
                    </a:lnTo>
                    <a:lnTo>
                      <a:pt x="533" y="363"/>
                    </a:lnTo>
                    <a:lnTo>
                      <a:pt x="526" y="363"/>
                    </a:lnTo>
                    <a:lnTo>
                      <a:pt x="518" y="365"/>
                    </a:lnTo>
                    <a:lnTo>
                      <a:pt x="512" y="365"/>
                    </a:lnTo>
                    <a:lnTo>
                      <a:pt x="508" y="365"/>
                    </a:lnTo>
                    <a:lnTo>
                      <a:pt x="506" y="365"/>
                    </a:lnTo>
                    <a:lnTo>
                      <a:pt x="504" y="365"/>
                    </a:lnTo>
                    <a:lnTo>
                      <a:pt x="503" y="365"/>
                    </a:lnTo>
                    <a:lnTo>
                      <a:pt x="481" y="368"/>
                    </a:lnTo>
                    <a:lnTo>
                      <a:pt x="460" y="370"/>
                    </a:lnTo>
                    <a:lnTo>
                      <a:pt x="439" y="372"/>
                    </a:lnTo>
                    <a:lnTo>
                      <a:pt x="420" y="374"/>
                    </a:lnTo>
                    <a:lnTo>
                      <a:pt x="401" y="376"/>
                    </a:lnTo>
                    <a:lnTo>
                      <a:pt x="384" y="378"/>
                    </a:lnTo>
                    <a:lnTo>
                      <a:pt x="366" y="380"/>
                    </a:lnTo>
                    <a:lnTo>
                      <a:pt x="349" y="380"/>
                    </a:lnTo>
                    <a:lnTo>
                      <a:pt x="332" y="382"/>
                    </a:lnTo>
                    <a:lnTo>
                      <a:pt x="316" y="384"/>
                    </a:lnTo>
                    <a:lnTo>
                      <a:pt x="301" y="384"/>
                    </a:lnTo>
                    <a:lnTo>
                      <a:pt x="286" y="384"/>
                    </a:lnTo>
                    <a:lnTo>
                      <a:pt x="272" y="386"/>
                    </a:lnTo>
                    <a:lnTo>
                      <a:pt x="259" y="386"/>
                    </a:lnTo>
                    <a:lnTo>
                      <a:pt x="245" y="386"/>
                    </a:lnTo>
                    <a:lnTo>
                      <a:pt x="234" y="386"/>
                    </a:lnTo>
                    <a:lnTo>
                      <a:pt x="217" y="386"/>
                    </a:lnTo>
                    <a:lnTo>
                      <a:pt x="201" y="386"/>
                    </a:lnTo>
                    <a:lnTo>
                      <a:pt x="186" y="384"/>
                    </a:lnTo>
                    <a:lnTo>
                      <a:pt x="172" y="382"/>
                    </a:lnTo>
                    <a:lnTo>
                      <a:pt x="157" y="380"/>
                    </a:lnTo>
                    <a:lnTo>
                      <a:pt x="144" y="376"/>
                    </a:lnTo>
                    <a:lnTo>
                      <a:pt x="132" y="374"/>
                    </a:lnTo>
                    <a:lnTo>
                      <a:pt x="119" y="370"/>
                    </a:lnTo>
                    <a:lnTo>
                      <a:pt x="107" y="366"/>
                    </a:lnTo>
                    <a:lnTo>
                      <a:pt x="97" y="361"/>
                    </a:lnTo>
                    <a:lnTo>
                      <a:pt x="86" y="357"/>
                    </a:lnTo>
                    <a:lnTo>
                      <a:pt x="76" y="351"/>
                    </a:lnTo>
                    <a:lnTo>
                      <a:pt x="69" y="345"/>
                    </a:lnTo>
                    <a:lnTo>
                      <a:pt x="61" y="338"/>
                    </a:lnTo>
                    <a:lnTo>
                      <a:pt x="53" y="330"/>
                    </a:lnTo>
                    <a:lnTo>
                      <a:pt x="46" y="324"/>
                    </a:lnTo>
                    <a:lnTo>
                      <a:pt x="36" y="311"/>
                    </a:lnTo>
                    <a:lnTo>
                      <a:pt x="26" y="295"/>
                    </a:lnTo>
                    <a:lnTo>
                      <a:pt x="19" y="282"/>
                    </a:lnTo>
                    <a:lnTo>
                      <a:pt x="11" y="269"/>
                    </a:lnTo>
                    <a:lnTo>
                      <a:pt x="5" y="253"/>
                    </a:lnTo>
                    <a:lnTo>
                      <a:pt x="2" y="240"/>
                    </a:lnTo>
                    <a:lnTo>
                      <a:pt x="0" y="226"/>
                    </a:lnTo>
                    <a:lnTo>
                      <a:pt x="0" y="213"/>
                    </a:lnTo>
                    <a:lnTo>
                      <a:pt x="0" y="203"/>
                    </a:lnTo>
                    <a:lnTo>
                      <a:pt x="0" y="196"/>
                    </a:lnTo>
                    <a:lnTo>
                      <a:pt x="2" y="188"/>
                    </a:lnTo>
                    <a:lnTo>
                      <a:pt x="3" y="182"/>
                    </a:lnTo>
                    <a:lnTo>
                      <a:pt x="5" y="174"/>
                    </a:lnTo>
                    <a:lnTo>
                      <a:pt x="9" y="171"/>
                    </a:lnTo>
                    <a:lnTo>
                      <a:pt x="13" y="165"/>
                    </a:lnTo>
                    <a:lnTo>
                      <a:pt x="17" y="161"/>
                    </a:lnTo>
                    <a:lnTo>
                      <a:pt x="23" y="157"/>
                    </a:lnTo>
                    <a:lnTo>
                      <a:pt x="28" y="153"/>
                    </a:lnTo>
                    <a:lnTo>
                      <a:pt x="34" y="150"/>
                    </a:lnTo>
                    <a:lnTo>
                      <a:pt x="40" y="148"/>
                    </a:lnTo>
                    <a:lnTo>
                      <a:pt x="48" y="146"/>
                    </a:lnTo>
                    <a:lnTo>
                      <a:pt x="57" y="146"/>
                    </a:lnTo>
                    <a:lnTo>
                      <a:pt x="65" y="144"/>
                    </a:lnTo>
                    <a:lnTo>
                      <a:pt x="74" y="144"/>
                    </a:lnTo>
                    <a:lnTo>
                      <a:pt x="138" y="140"/>
                    </a:lnTo>
                    <a:lnTo>
                      <a:pt x="199" y="136"/>
                    </a:lnTo>
                    <a:lnTo>
                      <a:pt x="261" y="130"/>
                    </a:lnTo>
                    <a:lnTo>
                      <a:pt x="320" y="126"/>
                    </a:lnTo>
                    <a:lnTo>
                      <a:pt x="380" y="121"/>
                    </a:lnTo>
                    <a:lnTo>
                      <a:pt x="439" y="115"/>
                    </a:lnTo>
                    <a:lnTo>
                      <a:pt x="497" y="109"/>
                    </a:lnTo>
                    <a:lnTo>
                      <a:pt x="556" y="103"/>
                    </a:lnTo>
                    <a:lnTo>
                      <a:pt x="614" y="96"/>
                    </a:lnTo>
                    <a:lnTo>
                      <a:pt x="670" y="90"/>
                    </a:lnTo>
                    <a:lnTo>
                      <a:pt x="727" y="82"/>
                    </a:lnTo>
                    <a:lnTo>
                      <a:pt x="783" y="75"/>
                    </a:lnTo>
                    <a:lnTo>
                      <a:pt x="838" y="67"/>
                    </a:lnTo>
                    <a:lnTo>
                      <a:pt x="892" y="57"/>
                    </a:lnTo>
                    <a:lnTo>
                      <a:pt x="1002" y="40"/>
                    </a:lnTo>
                    <a:lnTo>
                      <a:pt x="1030" y="34"/>
                    </a:lnTo>
                    <a:lnTo>
                      <a:pt x="1057" y="31"/>
                    </a:lnTo>
                    <a:lnTo>
                      <a:pt x="1084" y="27"/>
                    </a:lnTo>
                    <a:lnTo>
                      <a:pt x="1109" y="21"/>
                    </a:lnTo>
                    <a:lnTo>
                      <a:pt x="1134" y="17"/>
                    </a:lnTo>
                    <a:lnTo>
                      <a:pt x="1157" y="15"/>
                    </a:lnTo>
                    <a:lnTo>
                      <a:pt x="1178" y="11"/>
                    </a:lnTo>
                    <a:lnTo>
                      <a:pt x="1199" y="9"/>
                    </a:lnTo>
                    <a:lnTo>
                      <a:pt x="1219" y="7"/>
                    </a:lnTo>
                    <a:lnTo>
                      <a:pt x="1236" y="4"/>
                    </a:lnTo>
                    <a:lnTo>
                      <a:pt x="1253" y="4"/>
                    </a:lnTo>
                    <a:lnTo>
                      <a:pt x="1268" y="2"/>
                    </a:lnTo>
                    <a:lnTo>
                      <a:pt x="1282" y="0"/>
                    </a:lnTo>
                    <a:lnTo>
                      <a:pt x="1295" y="0"/>
                    </a:lnTo>
                    <a:lnTo>
                      <a:pt x="1307" y="0"/>
                    </a:lnTo>
                    <a:lnTo>
                      <a:pt x="1318" y="0"/>
                    </a:lnTo>
                  </a:path>
                </a:pathLst>
              </a:custGeom>
              <a:grpFill/>
              <a:ln w="9525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4338" name="Picture 2" descr="File:A child sleeping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914400"/>
            <a:ext cx="2438400" cy="1828800"/>
          </a:xfrm>
          <a:prstGeom prst="rect">
            <a:avLst/>
          </a:prstGeom>
          <a:noFill/>
        </p:spPr>
      </p:pic>
      <p:pic>
        <p:nvPicPr>
          <p:cNvPr id="14339" name="Picture 3" descr="C:\Users\Meishing\Desktop\meizhou pics\pics\pics\36.15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762000" y="3886200"/>
            <a:ext cx="2362200" cy="2383386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4800600" y="5181600"/>
            <a:ext cx="1143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好熱</a:t>
            </a:r>
            <a:endParaRPr lang="en-US" sz="3600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341" name="Picture 5" descr="C:\Users\Meishing\Desktop\meizhou pics\45-52.png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 r="59788"/>
          <a:stretch>
            <a:fillRect/>
          </a:stretch>
        </p:blipFill>
        <p:spPr bwMode="auto">
          <a:xfrm>
            <a:off x="762000" y="2743200"/>
            <a:ext cx="1447800" cy="1002187"/>
          </a:xfrm>
          <a:prstGeom prst="rect">
            <a:avLst/>
          </a:prstGeom>
          <a:noFill/>
        </p:spPr>
      </p:pic>
      <p:pic>
        <p:nvPicPr>
          <p:cNvPr id="24" name="Picture 5" descr="C:\Users\Meishing\Desktop\meizhou pics\45-52.png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 l="57143"/>
          <a:stretch>
            <a:fillRect/>
          </a:stretch>
        </p:blipFill>
        <p:spPr bwMode="auto">
          <a:xfrm>
            <a:off x="6477000" y="2819400"/>
            <a:ext cx="1371600" cy="890833"/>
          </a:xfrm>
          <a:prstGeom prst="rect">
            <a:avLst/>
          </a:prstGeom>
          <a:noFill/>
        </p:spPr>
      </p:pic>
      <p:pic>
        <p:nvPicPr>
          <p:cNvPr id="25" name="Picture 5" descr="C:\Users\Meishing\Desktop\meizhou pics\45-52.png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 r="59788"/>
          <a:stretch>
            <a:fillRect/>
          </a:stretch>
        </p:blipFill>
        <p:spPr bwMode="auto">
          <a:xfrm>
            <a:off x="4648200" y="4114800"/>
            <a:ext cx="1447800" cy="1002187"/>
          </a:xfrm>
          <a:prstGeom prst="rect">
            <a:avLst/>
          </a:prstGeom>
          <a:noFill/>
        </p:spPr>
      </p:pic>
      <p:pic>
        <p:nvPicPr>
          <p:cNvPr id="14340" name="Picture 4" descr="C:\Users\Meishing\Desktop\meizhou pics\pics\pics\36.18.png"/>
          <p:cNvPicPr>
            <a:picLocks noChangeAspect="1" noChangeArrowheads="1"/>
          </p:cNvPicPr>
          <p:nvPr/>
        </p:nvPicPr>
        <p:blipFill>
          <a:blip r:embed="rId9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248400" y="3733800"/>
            <a:ext cx="2343150" cy="284797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70" decel="100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770" decel="100000"/>
                                        <p:tgtEl>
                                          <p:spTgt spid="1434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/>
      <p:bldP spid="8" grpId="1"/>
      <p:bldP spid="2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6096000" y="2286000"/>
            <a:ext cx="1676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香味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71600" y="2438400"/>
            <a:ext cx="16764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味道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" name="Picture 2" descr="C:\Users\Meishing\Desktop\meizhou pics\45-2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72500" r="15000"/>
          <a:stretch>
            <a:fillRect/>
          </a:stretch>
        </p:blipFill>
        <p:spPr bwMode="auto">
          <a:xfrm>
            <a:off x="838200" y="1084634"/>
            <a:ext cx="1371600" cy="1264596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3048000" y="1447800"/>
            <a:ext cx="646351" cy="611662"/>
            <a:chOff x="5949416" y="1066712"/>
            <a:chExt cx="646351" cy="992662"/>
          </a:xfrm>
        </p:grpSpPr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5949416" y="1157629"/>
              <a:ext cx="207696" cy="901745"/>
            </a:xfrm>
            <a:custGeom>
              <a:avLst/>
              <a:gdLst>
                <a:gd name="T0" fmla="*/ 112488 w 501"/>
                <a:gd name="T1" fmla="*/ 4763 h 1944"/>
                <a:gd name="T2" fmla="*/ 185367 w 501"/>
                <a:gd name="T3" fmla="*/ 24606 h 1944"/>
                <a:gd name="T4" fmla="*/ 250324 w 501"/>
                <a:gd name="T5" fmla="*/ 54769 h 1944"/>
                <a:gd name="T6" fmla="*/ 299439 w 501"/>
                <a:gd name="T7" fmla="*/ 87313 h 1944"/>
                <a:gd name="T8" fmla="*/ 327957 w 501"/>
                <a:gd name="T9" fmla="*/ 123825 h 1944"/>
                <a:gd name="T10" fmla="*/ 342216 w 501"/>
                <a:gd name="T11" fmla="*/ 161925 h 1944"/>
                <a:gd name="T12" fmla="*/ 343800 w 501"/>
                <a:gd name="T13" fmla="*/ 253206 h 1944"/>
                <a:gd name="T14" fmla="*/ 349345 w 501"/>
                <a:gd name="T15" fmla="*/ 367506 h 1944"/>
                <a:gd name="T16" fmla="*/ 360435 w 501"/>
                <a:gd name="T17" fmla="*/ 523875 h 1944"/>
                <a:gd name="T18" fmla="*/ 369149 w 501"/>
                <a:gd name="T19" fmla="*/ 682625 h 1944"/>
                <a:gd name="T20" fmla="*/ 378655 w 501"/>
                <a:gd name="T21" fmla="*/ 827088 h 1944"/>
                <a:gd name="T22" fmla="*/ 384200 w 501"/>
                <a:gd name="T23" fmla="*/ 958056 h 1944"/>
                <a:gd name="T24" fmla="*/ 388953 w 501"/>
                <a:gd name="T25" fmla="*/ 1077119 h 1944"/>
                <a:gd name="T26" fmla="*/ 393706 w 501"/>
                <a:gd name="T27" fmla="*/ 1181100 h 1944"/>
                <a:gd name="T28" fmla="*/ 395291 w 501"/>
                <a:gd name="T29" fmla="*/ 1272381 h 1944"/>
                <a:gd name="T30" fmla="*/ 396875 w 501"/>
                <a:gd name="T31" fmla="*/ 1348581 h 1944"/>
                <a:gd name="T32" fmla="*/ 393706 w 501"/>
                <a:gd name="T33" fmla="*/ 1421606 h 1944"/>
                <a:gd name="T34" fmla="*/ 378655 w 501"/>
                <a:gd name="T35" fmla="*/ 1482725 h 1944"/>
                <a:gd name="T36" fmla="*/ 357267 w 501"/>
                <a:gd name="T37" fmla="*/ 1524000 h 1944"/>
                <a:gd name="T38" fmla="*/ 331125 w 501"/>
                <a:gd name="T39" fmla="*/ 1542256 h 1944"/>
                <a:gd name="T40" fmla="*/ 311321 w 501"/>
                <a:gd name="T41" fmla="*/ 1540669 h 1944"/>
                <a:gd name="T42" fmla="*/ 294686 w 501"/>
                <a:gd name="T43" fmla="*/ 1531144 h 1944"/>
                <a:gd name="T44" fmla="*/ 278050 w 501"/>
                <a:gd name="T45" fmla="*/ 1514475 h 1944"/>
                <a:gd name="T46" fmla="*/ 261415 w 501"/>
                <a:gd name="T47" fmla="*/ 1489869 h 1944"/>
                <a:gd name="T48" fmla="*/ 235273 w 501"/>
                <a:gd name="T49" fmla="*/ 1439863 h 1944"/>
                <a:gd name="T50" fmla="*/ 212300 w 501"/>
                <a:gd name="T51" fmla="*/ 1351756 h 1944"/>
                <a:gd name="T52" fmla="*/ 202002 w 501"/>
                <a:gd name="T53" fmla="*/ 1254125 h 1944"/>
                <a:gd name="T54" fmla="*/ 193288 w 501"/>
                <a:gd name="T55" fmla="*/ 1156494 h 1944"/>
                <a:gd name="T56" fmla="*/ 185367 w 501"/>
                <a:gd name="T57" fmla="*/ 1073944 h 1944"/>
                <a:gd name="T58" fmla="*/ 179029 w 501"/>
                <a:gd name="T59" fmla="*/ 1005681 h 1944"/>
                <a:gd name="T60" fmla="*/ 174276 w 501"/>
                <a:gd name="T61" fmla="*/ 950913 h 1944"/>
                <a:gd name="T62" fmla="*/ 170316 w 501"/>
                <a:gd name="T63" fmla="*/ 911225 h 1944"/>
                <a:gd name="T64" fmla="*/ 167147 w 501"/>
                <a:gd name="T65" fmla="*/ 883444 h 1944"/>
                <a:gd name="T66" fmla="*/ 167147 w 501"/>
                <a:gd name="T67" fmla="*/ 869950 h 1944"/>
                <a:gd name="T68" fmla="*/ 162394 w 501"/>
                <a:gd name="T69" fmla="*/ 825500 h 1944"/>
                <a:gd name="T70" fmla="*/ 156057 w 501"/>
                <a:gd name="T71" fmla="*/ 746919 h 1944"/>
                <a:gd name="T72" fmla="*/ 148927 w 501"/>
                <a:gd name="T73" fmla="*/ 672306 h 1944"/>
                <a:gd name="T74" fmla="*/ 142590 w 501"/>
                <a:gd name="T75" fmla="*/ 606425 h 1944"/>
                <a:gd name="T76" fmla="*/ 135460 w 501"/>
                <a:gd name="T77" fmla="*/ 545306 h 1944"/>
                <a:gd name="T78" fmla="*/ 129123 w 501"/>
                <a:gd name="T79" fmla="*/ 492125 h 1944"/>
                <a:gd name="T80" fmla="*/ 121201 w 501"/>
                <a:gd name="T81" fmla="*/ 445294 h 1944"/>
                <a:gd name="T82" fmla="*/ 115656 w 501"/>
                <a:gd name="T83" fmla="*/ 404019 h 1944"/>
                <a:gd name="T84" fmla="*/ 107735 w 501"/>
                <a:gd name="T85" fmla="*/ 350838 h 1944"/>
                <a:gd name="T86" fmla="*/ 94268 w 501"/>
                <a:gd name="T87" fmla="*/ 281781 h 1944"/>
                <a:gd name="T88" fmla="*/ 72879 w 501"/>
                <a:gd name="T89" fmla="*/ 216694 h 1944"/>
                <a:gd name="T90" fmla="*/ 43569 w 501"/>
                <a:gd name="T91" fmla="*/ 153988 h 1944"/>
                <a:gd name="T92" fmla="*/ 15051 w 501"/>
                <a:gd name="T93" fmla="*/ 108744 h 1944"/>
                <a:gd name="T94" fmla="*/ 1584 w 501"/>
                <a:gd name="T95" fmla="*/ 84138 h 1944"/>
                <a:gd name="T96" fmla="*/ 0 w 501"/>
                <a:gd name="T97" fmla="*/ 57944 h 1944"/>
                <a:gd name="T98" fmla="*/ 5545 w 501"/>
                <a:gd name="T99" fmla="*/ 30956 h 1944"/>
                <a:gd name="T100" fmla="*/ 19804 w 501"/>
                <a:gd name="T101" fmla="*/ 11113 h 1944"/>
                <a:gd name="T102" fmla="*/ 41193 w 501"/>
                <a:gd name="T103" fmla="*/ 1588 h 194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01" h="1944">
                  <a:moveTo>
                    <a:pt x="67" y="0"/>
                  </a:moveTo>
                  <a:lnTo>
                    <a:pt x="92" y="2"/>
                  </a:lnTo>
                  <a:lnTo>
                    <a:pt x="117" y="4"/>
                  </a:lnTo>
                  <a:lnTo>
                    <a:pt x="142" y="6"/>
                  </a:lnTo>
                  <a:lnTo>
                    <a:pt x="165" y="10"/>
                  </a:lnTo>
                  <a:lnTo>
                    <a:pt x="190" y="16"/>
                  </a:lnTo>
                  <a:lnTo>
                    <a:pt x="211" y="23"/>
                  </a:lnTo>
                  <a:lnTo>
                    <a:pt x="234" y="31"/>
                  </a:lnTo>
                  <a:lnTo>
                    <a:pt x="255" y="41"/>
                  </a:lnTo>
                  <a:lnTo>
                    <a:pt x="278" y="50"/>
                  </a:lnTo>
                  <a:lnTo>
                    <a:pt x="297" y="60"/>
                  </a:lnTo>
                  <a:lnTo>
                    <a:pt x="316" y="69"/>
                  </a:lnTo>
                  <a:lnTo>
                    <a:pt x="334" y="79"/>
                  </a:lnTo>
                  <a:lnTo>
                    <a:pt x="349" y="89"/>
                  </a:lnTo>
                  <a:lnTo>
                    <a:pt x="364" y="100"/>
                  </a:lnTo>
                  <a:lnTo>
                    <a:pt x="378" y="110"/>
                  </a:lnTo>
                  <a:lnTo>
                    <a:pt x="389" y="121"/>
                  </a:lnTo>
                  <a:lnTo>
                    <a:pt x="399" y="133"/>
                  </a:lnTo>
                  <a:lnTo>
                    <a:pt x="409" y="144"/>
                  </a:lnTo>
                  <a:lnTo>
                    <a:pt x="414" y="156"/>
                  </a:lnTo>
                  <a:lnTo>
                    <a:pt x="422" y="167"/>
                  </a:lnTo>
                  <a:lnTo>
                    <a:pt x="426" y="179"/>
                  </a:lnTo>
                  <a:lnTo>
                    <a:pt x="430" y="192"/>
                  </a:lnTo>
                  <a:lnTo>
                    <a:pt x="432" y="204"/>
                  </a:lnTo>
                  <a:lnTo>
                    <a:pt x="432" y="217"/>
                  </a:lnTo>
                  <a:lnTo>
                    <a:pt x="432" y="250"/>
                  </a:lnTo>
                  <a:lnTo>
                    <a:pt x="434" y="284"/>
                  </a:lnTo>
                  <a:lnTo>
                    <a:pt x="434" y="319"/>
                  </a:lnTo>
                  <a:lnTo>
                    <a:pt x="435" y="353"/>
                  </a:lnTo>
                  <a:lnTo>
                    <a:pt x="437" y="388"/>
                  </a:lnTo>
                  <a:lnTo>
                    <a:pt x="439" y="424"/>
                  </a:lnTo>
                  <a:lnTo>
                    <a:pt x="441" y="463"/>
                  </a:lnTo>
                  <a:lnTo>
                    <a:pt x="443" y="499"/>
                  </a:lnTo>
                  <a:lnTo>
                    <a:pt x="447" y="555"/>
                  </a:lnTo>
                  <a:lnTo>
                    <a:pt x="451" y="609"/>
                  </a:lnTo>
                  <a:lnTo>
                    <a:pt x="455" y="660"/>
                  </a:lnTo>
                  <a:lnTo>
                    <a:pt x="457" y="712"/>
                  </a:lnTo>
                  <a:lnTo>
                    <a:pt x="460" y="762"/>
                  </a:lnTo>
                  <a:lnTo>
                    <a:pt x="464" y="812"/>
                  </a:lnTo>
                  <a:lnTo>
                    <a:pt x="466" y="860"/>
                  </a:lnTo>
                  <a:lnTo>
                    <a:pt x="470" y="906"/>
                  </a:lnTo>
                  <a:lnTo>
                    <a:pt x="472" y="954"/>
                  </a:lnTo>
                  <a:lnTo>
                    <a:pt x="474" y="998"/>
                  </a:lnTo>
                  <a:lnTo>
                    <a:pt x="478" y="1042"/>
                  </a:lnTo>
                  <a:lnTo>
                    <a:pt x="480" y="1085"/>
                  </a:lnTo>
                  <a:lnTo>
                    <a:pt x="482" y="1127"/>
                  </a:lnTo>
                  <a:lnTo>
                    <a:pt x="483" y="1169"/>
                  </a:lnTo>
                  <a:lnTo>
                    <a:pt x="485" y="1207"/>
                  </a:lnTo>
                  <a:lnTo>
                    <a:pt x="487" y="1248"/>
                  </a:lnTo>
                  <a:lnTo>
                    <a:pt x="489" y="1284"/>
                  </a:lnTo>
                  <a:lnTo>
                    <a:pt x="491" y="1321"/>
                  </a:lnTo>
                  <a:lnTo>
                    <a:pt x="491" y="1357"/>
                  </a:lnTo>
                  <a:lnTo>
                    <a:pt x="493" y="1392"/>
                  </a:lnTo>
                  <a:lnTo>
                    <a:pt x="495" y="1424"/>
                  </a:lnTo>
                  <a:lnTo>
                    <a:pt x="495" y="1457"/>
                  </a:lnTo>
                  <a:lnTo>
                    <a:pt x="497" y="1488"/>
                  </a:lnTo>
                  <a:lnTo>
                    <a:pt x="497" y="1518"/>
                  </a:lnTo>
                  <a:lnTo>
                    <a:pt x="499" y="1547"/>
                  </a:lnTo>
                  <a:lnTo>
                    <a:pt x="499" y="1576"/>
                  </a:lnTo>
                  <a:lnTo>
                    <a:pt x="499" y="1603"/>
                  </a:lnTo>
                  <a:lnTo>
                    <a:pt x="501" y="1628"/>
                  </a:lnTo>
                  <a:lnTo>
                    <a:pt x="501" y="1653"/>
                  </a:lnTo>
                  <a:lnTo>
                    <a:pt x="501" y="1678"/>
                  </a:lnTo>
                  <a:lnTo>
                    <a:pt x="501" y="1699"/>
                  </a:lnTo>
                  <a:lnTo>
                    <a:pt x="501" y="1722"/>
                  </a:lnTo>
                  <a:lnTo>
                    <a:pt x="501" y="1745"/>
                  </a:lnTo>
                  <a:lnTo>
                    <a:pt x="499" y="1770"/>
                  </a:lnTo>
                  <a:lnTo>
                    <a:pt x="497" y="1791"/>
                  </a:lnTo>
                  <a:lnTo>
                    <a:pt x="493" y="1812"/>
                  </a:lnTo>
                  <a:lnTo>
                    <a:pt x="489" y="1831"/>
                  </a:lnTo>
                  <a:lnTo>
                    <a:pt x="483" y="1850"/>
                  </a:lnTo>
                  <a:lnTo>
                    <a:pt x="478" y="1868"/>
                  </a:lnTo>
                  <a:lnTo>
                    <a:pt x="472" y="1883"/>
                  </a:lnTo>
                  <a:lnTo>
                    <a:pt x="466" y="1896"/>
                  </a:lnTo>
                  <a:lnTo>
                    <a:pt x="458" y="1910"/>
                  </a:lnTo>
                  <a:lnTo>
                    <a:pt x="451" y="1920"/>
                  </a:lnTo>
                  <a:lnTo>
                    <a:pt x="443" y="1929"/>
                  </a:lnTo>
                  <a:lnTo>
                    <a:pt x="435" y="1935"/>
                  </a:lnTo>
                  <a:lnTo>
                    <a:pt x="426" y="1941"/>
                  </a:lnTo>
                  <a:lnTo>
                    <a:pt x="418" y="1943"/>
                  </a:lnTo>
                  <a:lnTo>
                    <a:pt x="410" y="1944"/>
                  </a:lnTo>
                  <a:lnTo>
                    <a:pt x="405" y="1943"/>
                  </a:lnTo>
                  <a:lnTo>
                    <a:pt x="399" y="1943"/>
                  </a:lnTo>
                  <a:lnTo>
                    <a:pt x="393" y="1941"/>
                  </a:lnTo>
                  <a:lnTo>
                    <a:pt x="387" y="1939"/>
                  </a:lnTo>
                  <a:lnTo>
                    <a:pt x="382" y="1937"/>
                  </a:lnTo>
                  <a:lnTo>
                    <a:pt x="378" y="1933"/>
                  </a:lnTo>
                  <a:lnTo>
                    <a:pt x="372" y="1929"/>
                  </a:lnTo>
                  <a:lnTo>
                    <a:pt x="366" y="1923"/>
                  </a:lnTo>
                  <a:lnTo>
                    <a:pt x="361" y="1920"/>
                  </a:lnTo>
                  <a:lnTo>
                    <a:pt x="355" y="1914"/>
                  </a:lnTo>
                  <a:lnTo>
                    <a:pt x="351" y="1908"/>
                  </a:lnTo>
                  <a:lnTo>
                    <a:pt x="345" y="1900"/>
                  </a:lnTo>
                  <a:lnTo>
                    <a:pt x="339" y="1895"/>
                  </a:lnTo>
                  <a:lnTo>
                    <a:pt x="334" y="1887"/>
                  </a:lnTo>
                  <a:lnTo>
                    <a:pt x="330" y="1877"/>
                  </a:lnTo>
                  <a:lnTo>
                    <a:pt x="324" y="1870"/>
                  </a:lnTo>
                  <a:lnTo>
                    <a:pt x="316" y="1856"/>
                  </a:lnTo>
                  <a:lnTo>
                    <a:pt x="311" y="1841"/>
                  </a:lnTo>
                  <a:lnTo>
                    <a:pt x="297" y="1814"/>
                  </a:lnTo>
                  <a:lnTo>
                    <a:pt x="288" y="1785"/>
                  </a:lnTo>
                  <a:lnTo>
                    <a:pt x="280" y="1758"/>
                  </a:lnTo>
                  <a:lnTo>
                    <a:pt x="272" y="1730"/>
                  </a:lnTo>
                  <a:lnTo>
                    <a:pt x="268" y="1703"/>
                  </a:lnTo>
                  <a:lnTo>
                    <a:pt x="263" y="1674"/>
                  </a:lnTo>
                  <a:lnTo>
                    <a:pt x="261" y="1647"/>
                  </a:lnTo>
                  <a:lnTo>
                    <a:pt x="257" y="1612"/>
                  </a:lnTo>
                  <a:lnTo>
                    <a:pt x="255" y="1580"/>
                  </a:lnTo>
                  <a:lnTo>
                    <a:pt x="251" y="1547"/>
                  </a:lnTo>
                  <a:lnTo>
                    <a:pt x="249" y="1516"/>
                  </a:lnTo>
                  <a:lnTo>
                    <a:pt x="247" y="1486"/>
                  </a:lnTo>
                  <a:lnTo>
                    <a:pt x="244" y="1457"/>
                  </a:lnTo>
                  <a:lnTo>
                    <a:pt x="242" y="1430"/>
                  </a:lnTo>
                  <a:lnTo>
                    <a:pt x="240" y="1403"/>
                  </a:lnTo>
                  <a:lnTo>
                    <a:pt x="236" y="1378"/>
                  </a:lnTo>
                  <a:lnTo>
                    <a:pt x="234" y="1353"/>
                  </a:lnTo>
                  <a:lnTo>
                    <a:pt x="232" y="1330"/>
                  </a:lnTo>
                  <a:lnTo>
                    <a:pt x="230" y="1309"/>
                  </a:lnTo>
                  <a:lnTo>
                    <a:pt x="228" y="1288"/>
                  </a:lnTo>
                  <a:lnTo>
                    <a:pt x="226" y="1267"/>
                  </a:lnTo>
                  <a:lnTo>
                    <a:pt x="224" y="1250"/>
                  </a:lnTo>
                  <a:lnTo>
                    <a:pt x="222" y="1230"/>
                  </a:lnTo>
                  <a:lnTo>
                    <a:pt x="220" y="1215"/>
                  </a:lnTo>
                  <a:lnTo>
                    <a:pt x="220" y="1198"/>
                  </a:lnTo>
                  <a:lnTo>
                    <a:pt x="219" y="1184"/>
                  </a:lnTo>
                  <a:lnTo>
                    <a:pt x="217" y="1171"/>
                  </a:lnTo>
                  <a:lnTo>
                    <a:pt x="217" y="1159"/>
                  </a:lnTo>
                  <a:lnTo>
                    <a:pt x="215" y="1148"/>
                  </a:lnTo>
                  <a:lnTo>
                    <a:pt x="215" y="1136"/>
                  </a:lnTo>
                  <a:lnTo>
                    <a:pt x="213" y="1129"/>
                  </a:lnTo>
                  <a:lnTo>
                    <a:pt x="213" y="1119"/>
                  </a:lnTo>
                  <a:lnTo>
                    <a:pt x="211" y="1113"/>
                  </a:lnTo>
                  <a:lnTo>
                    <a:pt x="211" y="1108"/>
                  </a:lnTo>
                  <a:lnTo>
                    <a:pt x="211" y="1102"/>
                  </a:lnTo>
                  <a:lnTo>
                    <a:pt x="211" y="1098"/>
                  </a:lnTo>
                  <a:lnTo>
                    <a:pt x="211" y="1096"/>
                  </a:lnTo>
                  <a:lnTo>
                    <a:pt x="211" y="1094"/>
                  </a:lnTo>
                  <a:lnTo>
                    <a:pt x="207" y="1067"/>
                  </a:lnTo>
                  <a:lnTo>
                    <a:pt x="205" y="1040"/>
                  </a:lnTo>
                  <a:lnTo>
                    <a:pt x="203" y="1014"/>
                  </a:lnTo>
                  <a:lnTo>
                    <a:pt x="201" y="989"/>
                  </a:lnTo>
                  <a:lnTo>
                    <a:pt x="199" y="964"/>
                  </a:lnTo>
                  <a:lnTo>
                    <a:pt x="197" y="941"/>
                  </a:lnTo>
                  <a:lnTo>
                    <a:pt x="196" y="916"/>
                  </a:lnTo>
                  <a:lnTo>
                    <a:pt x="194" y="893"/>
                  </a:lnTo>
                  <a:lnTo>
                    <a:pt x="190" y="870"/>
                  </a:lnTo>
                  <a:lnTo>
                    <a:pt x="188" y="847"/>
                  </a:lnTo>
                  <a:lnTo>
                    <a:pt x="186" y="826"/>
                  </a:lnTo>
                  <a:lnTo>
                    <a:pt x="184" y="804"/>
                  </a:lnTo>
                  <a:lnTo>
                    <a:pt x="182" y="783"/>
                  </a:lnTo>
                  <a:lnTo>
                    <a:pt x="180" y="764"/>
                  </a:lnTo>
                  <a:lnTo>
                    <a:pt x="178" y="743"/>
                  </a:lnTo>
                  <a:lnTo>
                    <a:pt x="176" y="724"/>
                  </a:lnTo>
                  <a:lnTo>
                    <a:pt x="172" y="705"/>
                  </a:lnTo>
                  <a:lnTo>
                    <a:pt x="171" y="687"/>
                  </a:lnTo>
                  <a:lnTo>
                    <a:pt x="169" y="670"/>
                  </a:lnTo>
                  <a:lnTo>
                    <a:pt x="167" y="653"/>
                  </a:lnTo>
                  <a:lnTo>
                    <a:pt x="165" y="636"/>
                  </a:lnTo>
                  <a:lnTo>
                    <a:pt x="163" y="620"/>
                  </a:lnTo>
                  <a:lnTo>
                    <a:pt x="161" y="605"/>
                  </a:lnTo>
                  <a:lnTo>
                    <a:pt x="159" y="589"/>
                  </a:lnTo>
                  <a:lnTo>
                    <a:pt x="155" y="574"/>
                  </a:lnTo>
                  <a:lnTo>
                    <a:pt x="153" y="561"/>
                  </a:lnTo>
                  <a:lnTo>
                    <a:pt x="151" y="547"/>
                  </a:lnTo>
                  <a:lnTo>
                    <a:pt x="149" y="534"/>
                  </a:lnTo>
                  <a:lnTo>
                    <a:pt x="148" y="520"/>
                  </a:lnTo>
                  <a:lnTo>
                    <a:pt x="146" y="509"/>
                  </a:lnTo>
                  <a:lnTo>
                    <a:pt x="144" y="497"/>
                  </a:lnTo>
                  <a:lnTo>
                    <a:pt x="142" y="486"/>
                  </a:lnTo>
                  <a:lnTo>
                    <a:pt x="140" y="463"/>
                  </a:lnTo>
                  <a:lnTo>
                    <a:pt x="136" y="442"/>
                  </a:lnTo>
                  <a:lnTo>
                    <a:pt x="132" y="419"/>
                  </a:lnTo>
                  <a:lnTo>
                    <a:pt x="128" y="398"/>
                  </a:lnTo>
                  <a:lnTo>
                    <a:pt x="125" y="376"/>
                  </a:lnTo>
                  <a:lnTo>
                    <a:pt x="119" y="355"/>
                  </a:lnTo>
                  <a:lnTo>
                    <a:pt x="113" y="334"/>
                  </a:lnTo>
                  <a:lnTo>
                    <a:pt x="105" y="313"/>
                  </a:lnTo>
                  <a:lnTo>
                    <a:pt x="100" y="294"/>
                  </a:lnTo>
                  <a:lnTo>
                    <a:pt x="92" y="273"/>
                  </a:lnTo>
                  <a:lnTo>
                    <a:pt x="84" y="254"/>
                  </a:lnTo>
                  <a:lnTo>
                    <a:pt x="75" y="232"/>
                  </a:lnTo>
                  <a:lnTo>
                    <a:pt x="65" y="213"/>
                  </a:lnTo>
                  <a:lnTo>
                    <a:pt x="55" y="194"/>
                  </a:lnTo>
                  <a:lnTo>
                    <a:pt x="44" y="175"/>
                  </a:lnTo>
                  <a:lnTo>
                    <a:pt x="32" y="156"/>
                  </a:lnTo>
                  <a:lnTo>
                    <a:pt x="25" y="146"/>
                  </a:lnTo>
                  <a:lnTo>
                    <a:pt x="19" y="137"/>
                  </a:lnTo>
                  <a:lnTo>
                    <a:pt x="11" y="129"/>
                  </a:lnTo>
                  <a:lnTo>
                    <a:pt x="7" y="121"/>
                  </a:lnTo>
                  <a:lnTo>
                    <a:pt x="4" y="113"/>
                  </a:lnTo>
                  <a:lnTo>
                    <a:pt x="2" y="106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85"/>
                  </a:lnTo>
                  <a:lnTo>
                    <a:pt x="0" y="73"/>
                  </a:lnTo>
                  <a:lnTo>
                    <a:pt x="2" y="64"/>
                  </a:lnTo>
                  <a:lnTo>
                    <a:pt x="4" y="54"/>
                  </a:lnTo>
                  <a:lnTo>
                    <a:pt x="6" y="46"/>
                  </a:lnTo>
                  <a:lnTo>
                    <a:pt x="7" y="39"/>
                  </a:lnTo>
                  <a:lnTo>
                    <a:pt x="11" y="31"/>
                  </a:lnTo>
                  <a:lnTo>
                    <a:pt x="15" y="25"/>
                  </a:lnTo>
                  <a:lnTo>
                    <a:pt x="21" y="19"/>
                  </a:lnTo>
                  <a:lnTo>
                    <a:pt x="25" y="14"/>
                  </a:lnTo>
                  <a:lnTo>
                    <a:pt x="30" y="10"/>
                  </a:lnTo>
                  <a:lnTo>
                    <a:pt x="36" y="8"/>
                  </a:lnTo>
                  <a:lnTo>
                    <a:pt x="44" y="4"/>
                  </a:lnTo>
                  <a:lnTo>
                    <a:pt x="52" y="2"/>
                  </a:lnTo>
                  <a:lnTo>
                    <a:pt x="59" y="0"/>
                  </a:lnTo>
                  <a:lnTo>
                    <a:pt x="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6017540" y="1066712"/>
              <a:ext cx="578227" cy="767226"/>
            </a:xfrm>
            <a:custGeom>
              <a:avLst/>
              <a:gdLst>
                <a:gd name="T0" fmla="*/ 804647 w 1391"/>
                <a:gd name="T1" fmla="*/ 6346 h 1655"/>
                <a:gd name="T2" fmla="*/ 879313 w 1391"/>
                <a:gd name="T3" fmla="*/ 32524 h 1655"/>
                <a:gd name="T4" fmla="*/ 973837 w 1391"/>
                <a:gd name="T5" fmla="*/ 77741 h 1655"/>
                <a:gd name="T6" fmla="*/ 1048503 w 1391"/>
                <a:gd name="T7" fmla="*/ 123750 h 1655"/>
                <a:gd name="T8" fmla="*/ 1083453 w 1391"/>
                <a:gd name="T9" fmla="*/ 163414 h 1655"/>
                <a:gd name="T10" fmla="*/ 1101723 w 1391"/>
                <a:gd name="T11" fmla="*/ 204664 h 1655"/>
                <a:gd name="T12" fmla="*/ 1103311 w 1391"/>
                <a:gd name="T13" fmla="*/ 253053 h 1655"/>
                <a:gd name="T14" fmla="*/ 1094574 w 1391"/>
                <a:gd name="T15" fmla="*/ 306202 h 1655"/>
                <a:gd name="T16" fmla="*/ 1074716 w 1391"/>
                <a:gd name="T17" fmla="*/ 358558 h 1655"/>
                <a:gd name="T18" fmla="*/ 1042943 w 1391"/>
                <a:gd name="T19" fmla="*/ 418847 h 1655"/>
                <a:gd name="T20" fmla="*/ 1006404 w 1391"/>
                <a:gd name="T21" fmla="*/ 511660 h 1655"/>
                <a:gd name="T22" fmla="*/ 972248 w 1391"/>
                <a:gd name="T23" fmla="*/ 624304 h 1655"/>
                <a:gd name="T24" fmla="*/ 942064 w 1391"/>
                <a:gd name="T25" fmla="*/ 755194 h 1655"/>
                <a:gd name="T26" fmla="*/ 938887 w 1391"/>
                <a:gd name="T27" fmla="*/ 767886 h 1655"/>
                <a:gd name="T28" fmla="*/ 932532 w 1391"/>
                <a:gd name="T29" fmla="*/ 802790 h 1655"/>
                <a:gd name="T30" fmla="*/ 920618 w 1391"/>
                <a:gd name="T31" fmla="*/ 860699 h 1655"/>
                <a:gd name="T32" fmla="*/ 905526 w 1391"/>
                <a:gd name="T33" fmla="*/ 943199 h 1655"/>
                <a:gd name="T34" fmla="*/ 885668 w 1391"/>
                <a:gd name="T35" fmla="*/ 1046324 h 1655"/>
                <a:gd name="T36" fmla="*/ 861044 w 1391"/>
                <a:gd name="T37" fmla="*/ 1174041 h 1655"/>
                <a:gd name="T38" fmla="*/ 837214 w 1391"/>
                <a:gd name="T39" fmla="*/ 1259714 h 1655"/>
                <a:gd name="T40" fmla="*/ 804647 w 1391"/>
                <a:gd name="T41" fmla="*/ 1291445 h 1655"/>
                <a:gd name="T42" fmla="*/ 764931 w 1391"/>
                <a:gd name="T43" fmla="*/ 1309690 h 1655"/>
                <a:gd name="T44" fmla="*/ 711711 w 1391"/>
                <a:gd name="T45" fmla="*/ 1311276 h 1655"/>
                <a:gd name="T46" fmla="*/ 663258 w 1391"/>
                <a:gd name="T47" fmla="*/ 1301757 h 1655"/>
                <a:gd name="T48" fmla="*/ 635457 w 1391"/>
                <a:gd name="T49" fmla="*/ 1282719 h 1655"/>
                <a:gd name="T50" fmla="*/ 629102 w 1391"/>
                <a:gd name="T51" fmla="*/ 1253368 h 1655"/>
                <a:gd name="T52" fmla="*/ 630691 w 1391"/>
                <a:gd name="T53" fmla="*/ 1225603 h 1655"/>
                <a:gd name="T54" fmla="*/ 633868 w 1391"/>
                <a:gd name="T55" fmla="*/ 1183560 h 1655"/>
                <a:gd name="T56" fmla="*/ 638634 w 1391"/>
                <a:gd name="T57" fmla="*/ 1130411 h 1655"/>
                <a:gd name="T58" fmla="*/ 656903 w 1391"/>
                <a:gd name="T59" fmla="*/ 976516 h 1655"/>
                <a:gd name="T60" fmla="*/ 670407 w 1391"/>
                <a:gd name="T61" fmla="*/ 834521 h 1655"/>
                <a:gd name="T62" fmla="*/ 681527 w 1391"/>
                <a:gd name="T63" fmla="*/ 705218 h 1655"/>
                <a:gd name="T64" fmla="*/ 691853 w 1391"/>
                <a:gd name="T65" fmla="*/ 580674 h 1655"/>
                <a:gd name="T66" fmla="*/ 698208 w 1391"/>
                <a:gd name="T67" fmla="*/ 471203 h 1655"/>
                <a:gd name="T68" fmla="*/ 701385 w 1391"/>
                <a:gd name="T69" fmla="*/ 376804 h 1655"/>
                <a:gd name="T70" fmla="*/ 699796 w 1391"/>
                <a:gd name="T71" fmla="*/ 326034 h 1655"/>
                <a:gd name="T72" fmla="*/ 687087 w 1391"/>
                <a:gd name="T73" fmla="*/ 306202 h 1655"/>
                <a:gd name="T74" fmla="*/ 666435 w 1391"/>
                <a:gd name="T75" fmla="*/ 297477 h 1655"/>
                <a:gd name="T76" fmla="*/ 610038 w 1391"/>
                <a:gd name="T77" fmla="*/ 297477 h 1655"/>
                <a:gd name="T78" fmla="*/ 519486 w 1391"/>
                <a:gd name="T79" fmla="*/ 320481 h 1655"/>
                <a:gd name="T80" fmla="*/ 439259 w 1391"/>
                <a:gd name="T81" fmla="*/ 347453 h 1655"/>
                <a:gd name="T82" fmla="*/ 318523 w 1391"/>
                <a:gd name="T83" fmla="*/ 383943 h 1655"/>
                <a:gd name="T84" fmla="*/ 230353 w 1391"/>
                <a:gd name="T85" fmla="*/ 405361 h 1655"/>
                <a:gd name="T86" fmla="*/ 172368 w 1391"/>
                <a:gd name="T87" fmla="*/ 413294 h 1655"/>
                <a:gd name="T88" fmla="*/ 137417 w 1391"/>
                <a:gd name="T89" fmla="*/ 406948 h 1655"/>
                <a:gd name="T90" fmla="*/ 103262 w 1391"/>
                <a:gd name="T91" fmla="*/ 388703 h 1655"/>
                <a:gd name="T92" fmla="*/ 69900 w 1391"/>
                <a:gd name="T93" fmla="*/ 360938 h 1655"/>
                <a:gd name="T94" fmla="*/ 36539 w 1391"/>
                <a:gd name="T95" fmla="*/ 335554 h 1655"/>
                <a:gd name="T96" fmla="*/ 11915 w 1391"/>
                <a:gd name="T97" fmla="*/ 314135 h 1655"/>
                <a:gd name="T98" fmla="*/ 0 w 1391"/>
                <a:gd name="T99" fmla="*/ 295890 h 1655"/>
                <a:gd name="T100" fmla="*/ 1589 w 1391"/>
                <a:gd name="T101" fmla="*/ 276058 h 1655"/>
                <a:gd name="T102" fmla="*/ 11915 w 1391"/>
                <a:gd name="T103" fmla="*/ 260986 h 1655"/>
                <a:gd name="T104" fmla="*/ 34950 w 1391"/>
                <a:gd name="T105" fmla="*/ 253053 h 1655"/>
                <a:gd name="T106" fmla="*/ 101673 w 1391"/>
                <a:gd name="T107" fmla="*/ 245121 h 1655"/>
                <a:gd name="T108" fmla="*/ 216055 w 1391"/>
                <a:gd name="T109" fmla="*/ 226875 h 1655"/>
                <a:gd name="T110" fmla="*/ 318523 w 1391"/>
                <a:gd name="T111" fmla="*/ 203077 h 1655"/>
                <a:gd name="T112" fmla="*/ 411458 w 1391"/>
                <a:gd name="T113" fmla="*/ 172140 h 1655"/>
                <a:gd name="T114" fmla="*/ 499628 w 1391"/>
                <a:gd name="T115" fmla="*/ 138822 h 1655"/>
                <a:gd name="T116" fmla="*/ 640222 w 1391"/>
                <a:gd name="T117" fmla="*/ 65841 h 1655"/>
                <a:gd name="T118" fmla="*/ 725215 w 1391"/>
                <a:gd name="T119" fmla="*/ 12692 h 1655"/>
                <a:gd name="T120" fmla="*/ 760959 w 1391"/>
                <a:gd name="T121" fmla="*/ 0 h 16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391" h="1655">
                  <a:moveTo>
                    <a:pt x="958" y="0"/>
                  </a:moveTo>
                  <a:lnTo>
                    <a:pt x="969" y="2"/>
                  </a:lnTo>
                  <a:lnTo>
                    <a:pt x="983" y="2"/>
                  </a:lnTo>
                  <a:lnTo>
                    <a:pt x="998" y="4"/>
                  </a:lnTo>
                  <a:lnTo>
                    <a:pt x="1013" y="8"/>
                  </a:lnTo>
                  <a:lnTo>
                    <a:pt x="1030" y="12"/>
                  </a:lnTo>
                  <a:lnTo>
                    <a:pt x="1048" y="18"/>
                  </a:lnTo>
                  <a:lnTo>
                    <a:pt x="1067" y="24"/>
                  </a:lnTo>
                  <a:lnTo>
                    <a:pt x="1086" y="31"/>
                  </a:lnTo>
                  <a:lnTo>
                    <a:pt x="1107" y="41"/>
                  </a:lnTo>
                  <a:lnTo>
                    <a:pt x="1128" y="50"/>
                  </a:lnTo>
                  <a:lnTo>
                    <a:pt x="1151" y="60"/>
                  </a:lnTo>
                  <a:lnTo>
                    <a:pt x="1176" y="71"/>
                  </a:lnTo>
                  <a:lnTo>
                    <a:pt x="1201" y="85"/>
                  </a:lnTo>
                  <a:lnTo>
                    <a:pt x="1226" y="98"/>
                  </a:lnTo>
                  <a:lnTo>
                    <a:pt x="1255" y="114"/>
                  </a:lnTo>
                  <a:lnTo>
                    <a:pt x="1282" y="129"/>
                  </a:lnTo>
                  <a:lnTo>
                    <a:pt x="1295" y="139"/>
                  </a:lnTo>
                  <a:lnTo>
                    <a:pt x="1309" y="148"/>
                  </a:lnTo>
                  <a:lnTo>
                    <a:pt x="1320" y="156"/>
                  </a:lnTo>
                  <a:lnTo>
                    <a:pt x="1330" y="166"/>
                  </a:lnTo>
                  <a:lnTo>
                    <a:pt x="1340" y="175"/>
                  </a:lnTo>
                  <a:lnTo>
                    <a:pt x="1349" y="185"/>
                  </a:lnTo>
                  <a:lnTo>
                    <a:pt x="1357" y="196"/>
                  </a:lnTo>
                  <a:lnTo>
                    <a:pt x="1364" y="206"/>
                  </a:lnTo>
                  <a:lnTo>
                    <a:pt x="1370" y="215"/>
                  </a:lnTo>
                  <a:lnTo>
                    <a:pt x="1376" y="225"/>
                  </a:lnTo>
                  <a:lnTo>
                    <a:pt x="1380" y="237"/>
                  </a:lnTo>
                  <a:lnTo>
                    <a:pt x="1384" y="246"/>
                  </a:lnTo>
                  <a:lnTo>
                    <a:pt x="1387" y="258"/>
                  </a:lnTo>
                  <a:lnTo>
                    <a:pt x="1389" y="269"/>
                  </a:lnTo>
                  <a:lnTo>
                    <a:pt x="1391" y="281"/>
                  </a:lnTo>
                  <a:lnTo>
                    <a:pt x="1391" y="292"/>
                  </a:lnTo>
                  <a:lnTo>
                    <a:pt x="1391" y="306"/>
                  </a:lnTo>
                  <a:lnTo>
                    <a:pt x="1389" y="319"/>
                  </a:lnTo>
                  <a:lnTo>
                    <a:pt x="1387" y="333"/>
                  </a:lnTo>
                  <a:lnTo>
                    <a:pt x="1386" y="346"/>
                  </a:lnTo>
                  <a:lnTo>
                    <a:pt x="1384" y="359"/>
                  </a:lnTo>
                  <a:lnTo>
                    <a:pt x="1382" y="373"/>
                  </a:lnTo>
                  <a:lnTo>
                    <a:pt x="1378" y="386"/>
                  </a:lnTo>
                  <a:lnTo>
                    <a:pt x="1374" y="400"/>
                  </a:lnTo>
                  <a:lnTo>
                    <a:pt x="1368" y="413"/>
                  </a:lnTo>
                  <a:lnTo>
                    <a:pt x="1364" y="425"/>
                  </a:lnTo>
                  <a:lnTo>
                    <a:pt x="1359" y="438"/>
                  </a:lnTo>
                  <a:lnTo>
                    <a:pt x="1353" y="452"/>
                  </a:lnTo>
                  <a:lnTo>
                    <a:pt x="1345" y="465"/>
                  </a:lnTo>
                  <a:lnTo>
                    <a:pt x="1338" y="480"/>
                  </a:lnTo>
                  <a:lnTo>
                    <a:pt x="1330" y="494"/>
                  </a:lnTo>
                  <a:lnTo>
                    <a:pt x="1322" y="507"/>
                  </a:lnTo>
                  <a:lnTo>
                    <a:pt x="1313" y="528"/>
                  </a:lnTo>
                  <a:lnTo>
                    <a:pt x="1303" y="549"/>
                  </a:lnTo>
                  <a:lnTo>
                    <a:pt x="1293" y="572"/>
                  </a:lnTo>
                  <a:lnTo>
                    <a:pt x="1286" y="595"/>
                  </a:lnTo>
                  <a:lnTo>
                    <a:pt x="1276" y="620"/>
                  </a:lnTo>
                  <a:lnTo>
                    <a:pt x="1267" y="645"/>
                  </a:lnTo>
                  <a:lnTo>
                    <a:pt x="1259" y="672"/>
                  </a:lnTo>
                  <a:lnTo>
                    <a:pt x="1249" y="699"/>
                  </a:lnTo>
                  <a:lnTo>
                    <a:pt x="1242" y="728"/>
                  </a:lnTo>
                  <a:lnTo>
                    <a:pt x="1232" y="757"/>
                  </a:lnTo>
                  <a:lnTo>
                    <a:pt x="1224" y="787"/>
                  </a:lnTo>
                  <a:lnTo>
                    <a:pt x="1217" y="818"/>
                  </a:lnTo>
                  <a:lnTo>
                    <a:pt x="1209" y="851"/>
                  </a:lnTo>
                  <a:lnTo>
                    <a:pt x="1201" y="883"/>
                  </a:lnTo>
                  <a:lnTo>
                    <a:pt x="1194" y="918"/>
                  </a:lnTo>
                  <a:lnTo>
                    <a:pt x="1186" y="952"/>
                  </a:lnTo>
                  <a:lnTo>
                    <a:pt x="1186" y="954"/>
                  </a:lnTo>
                  <a:lnTo>
                    <a:pt x="1184" y="958"/>
                  </a:lnTo>
                  <a:lnTo>
                    <a:pt x="1184" y="962"/>
                  </a:lnTo>
                  <a:lnTo>
                    <a:pt x="1182" y="968"/>
                  </a:lnTo>
                  <a:lnTo>
                    <a:pt x="1182" y="974"/>
                  </a:lnTo>
                  <a:lnTo>
                    <a:pt x="1180" y="981"/>
                  </a:lnTo>
                  <a:lnTo>
                    <a:pt x="1178" y="991"/>
                  </a:lnTo>
                  <a:lnTo>
                    <a:pt x="1176" y="1000"/>
                  </a:lnTo>
                  <a:lnTo>
                    <a:pt x="1174" y="1012"/>
                  </a:lnTo>
                  <a:lnTo>
                    <a:pt x="1171" y="1023"/>
                  </a:lnTo>
                  <a:lnTo>
                    <a:pt x="1169" y="1037"/>
                  </a:lnTo>
                  <a:lnTo>
                    <a:pt x="1165" y="1052"/>
                  </a:lnTo>
                  <a:lnTo>
                    <a:pt x="1163" y="1068"/>
                  </a:lnTo>
                  <a:lnTo>
                    <a:pt x="1159" y="1085"/>
                  </a:lnTo>
                  <a:lnTo>
                    <a:pt x="1155" y="1104"/>
                  </a:lnTo>
                  <a:lnTo>
                    <a:pt x="1151" y="1123"/>
                  </a:lnTo>
                  <a:lnTo>
                    <a:pt x="1148" y="1142"/>
                  </a:lnTo>
                  <a:lnTo>
                    <a:pt x="1144" y="1165"/>
                  </a:lnTo>
                  <a:lnTo>
                    <a:pt x="1140" y="1189"/>
                  </a:lnTo>
                  <a:lnTo>
                    <a:pt x="1134" y="1212"/>
                  </a:lnTo>
                  <a:lnTo>
                    <a:pt x="1130" y="1236"/>
                  </a:lnTo>
                  <a:lnTo>
                    <a:pt x="1125" y="1263"/>
                  </a:lnTo>
                  <a:lnTo>
                    <a:pt x="1121" y="1290"/>
                  </a:lnTo>
                  <a:lnTo>
                    <a:pt x="1115" y="1319"/>
                  </a:lnTo>
                  <a:lnTo>
                    <a:pt x="1109" y="1350"/>
                  </a:lnTo>
                  <a:lnTo>
                    <a:pt x="1103" y="1380"/>
                  </a:lnTo>
                  <a:lnTo>
                    <a:pt x="1098" y="1413"/>
                  </a:lnTo>
                  <a:lnTo>
                    <a:pt x="1092" y="1446"/>
                  </a:lnTo>
                  <a:lnTo>
                    <a:pt x="1084" y="1480"/>
                  </a:lnTo>
                  <a:lnTo>
                    <a:pt x="1078" y="1517"/>
                  </a:lnTo>
                  <a:lnTo>
                    <a:pt x="1071" y="1553"/>
                  </a:lnTo>
                  <a:lnTo>
                    <a:pt x="1065" y="1565"/>
                  </a:lnTo>
                  <a:lnTo>
                    <a:pt x="1059" y="1576"/>
                  </a:lnTo>
                  <a:lnTo>
                    <a:pt x="1054" y="1588"/>
                  </a:lnTo>
                  <a:lnTo>
                    <a:pt x="1046" y="1597"/>
                  </a:lnTo>
                  <a:lnTo>
                    <a:pt x="1038" y="1607"/>
                  </a:lnTo>
                  <a:lnTo>
                    <a:pt x="1030" y="1615"/>
                  </a:lnTo>
                  <a:lnTo>
                    <a:pt x="1023" y="1622"/>
                  </a:lnTo>
                  <a:lnTo>
                    <a:pt x="1013" y="1628"/>
                  </a:lnTo>
                  <a:lnTo>
                    <a:pt x="1004" y="1634"/>
                  </a:lnTo>
                  <a:lnTo>
                    <a:pt x="994" y="1640"/>
                  </a:lnTo>
                  <a:lnTo>
                    <a:pt x="984" y="1643"/>
                  </a:lnTo>
                  <a:lnTo>
                    <a:pt x="973" y="1647"/>
                  </a:lnTo>
                  <a:lnTo>
                    <a:pt x="963" y="1651"/>
                  </a:lnTo>
                  <a:lnTo>
                    <a:pt x="952" y="1653"/>
                  </a:lnTo>
                  <a:lnTo>
                    <a:pt x="940" y="1653"/>
                  </a:lnTo>
                  <a:lnTo>
                    <a:pt x="929" y="1655"/>
                  </a:lnTo>
                  <a:lnTo>
                    <a:pt x="911" y="1653"/>
                  </a:lnTo>
                  <a:lnTo>
                    <a:pt x="896" y="1653"/>
                  </a:lnTo>
                  <a:lnTo>
                    <a:pt x="883" y="1651"/>
                  </a:lnTo>
                  <a:lnTo>
                    <a:pt x="869" y="1649"/>
                  </a:lnTo>
                  <a:lnTo>
                    <a:pt x="856" y="1647"/>
                  </a:lnTo>
                  <a:lnTo>
                    <a:pt x="846" y="1645"/>
                  </a:lnTo>
                  <a:lnTo>
                    <a:pt x="835" y="1641"/>
                  </a:lnTo>
                  <a:lnTo>
                    <a:pt x="827" y="1638"/>
                  </a:lnTo>
                  <a:lnTo>
                    <a:pt x="817" y="1634"/>
                  </a:lnTo>
                  <a:lnTo>
                    <a:pt x="812" y="1628"/>
                  </a:lnTo>
                  <a:lnTo>
                    <a:pt x="806" y="1622"/>
                  </a:lnTo>
                  <a:lnTo>
                    <a:pt x="800" y="1617"/>
                  </a:lnTo>
                  <a:lnTo>
                    <a:pt x="796" y="1611"/>
                  </a:lnTo>
                  <a:lnTo>
                    <a:pt x="794" y="1603"/>
                  </a:lnTo>
                  <a:lnTo>
                    <a:pt x="792" y="1595"/>
                  </a:lnTo>
                  <a:lnTo>
                    <a:pt x="792" y="1586"/>
                  </a:lnTo>
                  <a:lnTo>
                    <a:pt x="792" y="1580"/>
                  </a:lnTo>
                  <a:lnTo>
                    <a:pt x="792" y="1574"/>
                  </a:lnTo>
                  <a:lnTo>
                    <a:pt x="792" y="1569"/>
                  </a:lnTo>
                  <a:lnTo>
                    <a:pt x="792" y="1561"/>
                  </a:lnTo>
                  <a:lnTo>
                    <a:pt x="794" y="1553"/>
                  </a:lnTo>
                  <a:lnTo>
                    <a:pt x="794" y="1545"/>
                  </a:lnTo>
                  <a:lnTo>
                    <a:pt x="794" y="1536"/>
                  </a:lnTo>
                  <a:lnTo>
                    <a:pt x="796" y="1526"/>
                  </a:lnTo>
                  <a:lnTo>
                    <a:pt x="796" y="1515"/>
                  </a:lnTo>
                  <a:lnTo>
                    <a:pt x="798" y="1503"/>
                  </a:lnTo>
                  <a:lnTo>
                    <a:pt x="798" y="1492"/>
                  </a:lnTo>
                  <a:lnTo>
                    <a:pt x="800" y="1480"/>
                  </a:lnTo>
                  <a:lnTo>
                    <a:pt x="800" y="1467"/>
                  </a:lnTo>
                  <a:lnTo>
                    <a:pt x="802" y="1453"/>
                  </a:lnTo>
                  <a:lnTo>
                    <a:pt x="802" y="1440"/>
                  </a:lnTo>
                  <a:lnTo>
                    <a:pt x="804" y="1425"/>
                  </a:lnTo>
                  <a:lnTo>
                    <a:pt x="808" y="1384"/>
                  </a:lnTo>
                  <a:lnTo>
                    <a:pt x="814" y="1344"/>
                  </a:lnTo>
                  <a:lnTo>
                    <a:pt x="817" y="1306"/>
                  </a:lnTo>
                  <a:lnTo>
                    <a:pt x="823" y="1267"/>
                  </a:lnTo>
                  <a:lnTo>
                    <a:pt x="827" y="1231"/>
                  </a:lnTo>
                  <a:lnTo>
                    <a:pt x="831" y="1192"/>
                  </a:lnTo>
                  <a:lnTo>
                    <a:pt x="835" y="1156"/>
                  </a:lnTo>
                  <a:lnTo>
                    <a:pt x="839" y="1121"/>
                  </a:lnTo>
                  <a:lnTo>
                    <a:pt x="842" y="1087"/>
                  </a:lnTo>
                  <a:lnTo>
                    <a:pt x="844" y="1052"/>
                  </a:lnTo>
                  <a:lnTo>
                    <a:pt x="848" y="1018"/>
                  </a:lnTo>
                  <a:lnTo>
                    <a:pt x="850" y="985"/>
                  </a:lnTo>
                  <a:lnTo>
                    <a:pt x="854" y="952"/>
                  </a:lnTo>
                  <a:lnTo>
                    <a:pt x="856" y="920"/>
                  </a:lnTo>
                  <a:lnTo>
                    <a:pt x="858" y="889"/>
                  </a:lnTo>
                  <a:lnTo>
                    <a:pt x="860" y="858"/>
                  </a:lnTo>
                  <a:lnTo>
                    <a:pt x="864" y="826"/>
                  </a:lnTo>
                  <a:lnTo>
                    <a:pt x="865" y="793"/>
                  </a:lnTo>
                  <a:lnTo>
                    <a:pt x="869" y="762"/>
                  </a:lnTo>
                  <a:lnTo>
                    <a:pt x="871" y="732"/>
                  </a:lnTo>
                  <a:lnTo>
                    <a:pt x="873" y="703"/>
                  </a:lnTo>
                  <a:lnTo>
                    <a:pt x="875" y="674"/>
                  </a:lnTo>
                  <a:lnTo>
                    <a:pt x="877" y="647"/>
                  </a:lnTo>
                  <a:lnTo>
                    <a:pt x="879" y="620"/>
                  </a:lnTo>
                  <a:lnTo>
                    <a:pt x="879" y="594"/>
                  </a:lnTo>
                  <a:lnTo>
                    <a:pt x="881" y="569"/>
                  </a:lnTo>
                  <a:lnTo>
                    <a:pt x="881" y="544"/>
                  </a:lnTo>
                  <a:lnTo>
                    <a:pt x="883" y="521"/>
                  </a:lnTo>
                  <a:lnTo>
                    <a:pt x="883" y="498"/>
                  </a:lnTo>
                  <a:lnTo>
                    <a:pt x="883" y="475"/>
                  </a:lnTo>
                  <a:lnTo>
                    <a:pt x="883" y="453"/>
                  </a:lnTo>
                  <a:lnTo>
                    <a:pt x="883" y="432"/>
                  </a:lnTo>
                  <a:lnTo>
                    <a:pt x="883" y="425"/>
                  </a:lnTo>
                  <a:lnTo>
                    <a:pt x="883" y="419"/>
                  </a:lnTo>
                  <a:lnTo>
                    <a:pt x="881" y="411"/>
                  </a:lnTo>
                  <a:lnTo>
                    <a:pt x="879" y="405"/>
                  </a:lnTo>
                  <a:lnTo>
                    <a:pt x="877" y="400"/>
                  </a:lnTo>
                  <a:lnTo>
                    <a:pt x="873" y="396"/>
                  </a:lnTo>
                  <a:lnTo>
                    <a:pt x="869" y="392"/>
                  </a:lnTo>
                  <a:lnTo>
                    <a:pt x="865" y="386"/>
                  </a:lnTo>
                  <a:lnTo>
                    <a:pt x="862" y="384"/>
                  </a:lnTo>
                  <a:lnTo>
                    <a:pt x="856" y="380"/>
                  </a:lnTo>
                  <a:lnTo>
                    <a:pt x="850" y="379"/>
                  </a:lnTo>
                  <a:lnTo>
                    <a:pt x="844" y="375"/>
                  </a:lnTo>
                  <a:lnTo>
                    <a:pt x="839" y="375"/>
                  </a:lnTo>
                  <a:lnTo>
                    <a:pt x="831" y="373"/>
                  </a:lnTo>
                  <a:lnTo>
                    <a:pt x="823" y="373"/>
                  </a:lnTo>
                  <a:lnTo>
                    <a:pt x="816" y="373"/>
                  </a:lnTo>
                  <a:lnTo>
                    <a:pt x="792" y="373"/>
                  </a:lnTo>
                  <a:lnTo>
                    <a:pt x="768" y="375"/>
                  </a:lnTo>
                  <a:lnTo>
                    <a:pt x="743" y="380"/>
                  </a:lnTo>
                  <a:lnTo>
                    <a:pt x="716" y="386"/>
                  </a:lnTo>
                  <a:lnTo>
                    <a:pt x="687" y="394"/>
                  </a:lnTo>
                  <a:lnTo>
                    <a:pt x="672" y="398"/>
                  </a:lnTo>
                  <a:lnTo>
                    <a:pt x="654" y="404"/>
                  </a:lnTo>
                  <a:lnTo>
                    <a:pt x="639" y="407"/>
                  </a:lnTo>
                  <a:lnTo>
                    <a:pt x="622" y="413"/>
                  </a:lnTo>
                  <a:lnTo>
                    <a:pt x="604" y="419"/>
                  </a:lnTo>
                  <a:lnTo>
                    <a:pt x="587" y="427"/>
                  </a:lnTo>
                  <a:lnTo>
                    <a:pt x="553" y="438"/>
                  </a:lnTo>
                  <a:lnTo>
                    <a:pt x="520" y="448"/>
                  </a:lnTo>
                  <a:lnTo>
                    <a:pt x="487" y="457"/>
                  </a:lnTo>
                  <a:lnTo>
                    <a:pt x="457" y="467"/>
                  </a:lnTo>
                  <a:lnTo>
                    <a:pt x="430" y="475"/>
                  </a:lnTo>
                  <a:lnTo>
                    <a:pt x="401" y="484"/>
                  </a:lnTo>
                  <a:lnTo>
                    <a:pt x="376" y="490"/>
                  </a:lnTo>
                  <a:lnTo>
                    <a:pt x="353" y="496"/>
                  </a:lnTo>
                  <a:lnTo>
                    <a:pt x="330" y="501"/>
                  </a:lnTo>
                  <a:lnTo>
                    <a:pt x="309" y="507"/>
                  </a:lnTo>
                  <a:lnTo>
                    <a:pt x="290" y="511"/>
                  </a:lnTo>
                  <a:lnTo>
                    <a:pt x="270" y="515"/>
                  </a:lnTo>
                  <a:lnTo>
                    <a:pt x="255" y="517"/>
                  </a:lnTo>
                  <a:lnTo>
                    <a:pt x="240" y="519"/>
                  </a:lnTo>
                  <a:lnTo>
                    <a:pt x="228" y="521"/>
                  </a:lnTo>
                  <a:lnTo>
                    <a:pt x="217" y="521"/>
                  </a:lnTo>
                  <a:lnTo>
                    <a:pt x="207" y="521"/>
                  </a:lnTo>
                  <a:lnTo>
                    <a:pt x="199" y="519"/>
                  </a:lnTo>
                  <a:lnTo>
                    <a:pt x="190" y="519"/>
                  </a:lnTo>
                  <a:lnTo>
                    <a:pt x="182" y="515"/>
                  </a:lnTo>
                  <a:lnTo>
                    <a:pt x="173" y="513"/>
                  </a:lnTo>
                  <a:lnTo>
                    <a:pt x="165" y="509"/>
                  </a:lnTo>
                  <a:lnTo>
                    <a:pt x="155" y="505"/>
                  </a:lnTo>
                  <a:lnTo>
                    <a:pt x="148" y="501"/>
                  </a:lnTo>
                  <a:lnTo>
                    <a:pt x="138" y="496"/>
                  </a:lnTo>
                  <a:lnTo>
                    <a:pt x="130" y="490"/>
                  </a:lnTo>
                  <a:lnTo>
                    <a:pt x="121" y="484"/>
                  </a:lnTo>
                  <a:lnTo>
                    <a:pt x="113" y="478"/>
                  </a:lnTo>
                  <a:lnTo>
                    <a:pt x="105" y="471"/>
                  </a:lnTo>
                  <a:lnTo>
                    <a:pt x="96" y="463"/>
                  </a:lnTo>
                  <a:lnTo>
                    <a:pt x="88" y="455"/>
                  </a:lnTo>
                  <a:lnTo>
                    <a:pt x="79" y="446"/>
                  </a:lnTo>
                  <a:lnTo>
                    <a:pt x="69" y="440"/>
                  </a:lnTo>
                  <a:lnTo>
                    <a:pt x="61" y="434"/>
                  </a:lnTo>
                  <a:lnTo>
                    <a:pt x="54" y="428"/>
                  </a:lnTo>
                  <a:lnTo>
                    <a:pt x="46" y="423"/>
                  </a:lnTo>
                  <a:lnTo>
                    <a:pt x="38" y="417"/>
                  </a:lnTo>
                  <a:lnTo>
                    <a:pt x="31" y="411"/>
                  </a:lnTo>
                  <a:lnTo>
                    <a:pt x="25" y="405"/>
                  </a:lnTo>
                  <a:lnTo>
                    <a:pt x="19" y="402"/>
                  </a:lnTo>
                  <a:lnTo>
                    <a:pt x="15" y="396"/>
                  </a:lnTo>
                  <a:lnTo>
                    <a:pt x="11" y="390"/>
                  </a:lnTo>
                  <a:lnTo>
                    <a:pt x="7" y="386"/>
                  </a:lnTo>
                  <a:lnTo>
                    <a:pt x="4" y="382"/>
                  </a:lnTo>
                  <a:lnTo>
                    <a:pt x="2" y="377"/>
                  </a:lnTo>
                  <a:lnTo>
                    <a:pt x="0" y="373"/>
                  </a:lnTo>
                  <a:lnTo>
                    <a:pt x="0" y="369"/>
                  </a:lnTo>
                  <a:lnTo>
                    <a:pt x="0" y="365"/>
                  </a:lnTo>
                  <a:lnTo>
                    <a:pt x="0" y="359"/>
                  </a:lnTo>
                  <a:lnTo>
                    <a:pt x="0" y="354"/>
                  </a:lnTo>
                  <a:lnTo>
                    <a:pt x="2" y="348"/>
                  </a:lnTo>
                  <a:lnTo>
                    <a:pt x="4" y="344"/>
                  </a:lnTo>
                  <a:lnTo>
                    <a:pt x="6" y="340"/>
                  </a:lnTo>
                  <a:lnTo>
                    <a:pt x="9" y="336"/>
                  </a:lnTo>
                  <a:lnTo>
                    <a:pt x="11" y="333"/>
                  </a:lnTo>
                  <a:lnTo>
                    <a:pt x="15" y="329"/>
                  </a:lnTo>
                  <a:lnTo>
                    <a:pt x="21" y="327"/>
                  </a:lnTo>
                  <a:lnTo>
                    <a:pt x="27" y="325"/>
                  </a:lnTo>
                  <a:lnTo>
                    <a:pt x="31" y="323"/>
                  </a:lnTo>
                  <a:lnTo>
                    <a:pt x="38" y="321"/>
                  </a:lnTo>
                  <a:lnTo>
                    <a:pt x="44" y="319"/>
                  </a:lnTo>
                  <a:lnTo>
                    <a:pt x="52" y="319"/>
                  </a:lnTo>
                  <a:lnTo>
                    <a:pt x="59" y="319"/>
                  </a:lnTo>
                  <a:lnTo>
                    <a:pt x="67" y="319"/>
                  </a:lnTo>
                  <a:lnTo>
                    <a:pt x="98" y="313"/>
                  </a:lnTo>
                  <a:lnTo>
                    <a:pt x="128" y="309"/>
                  </a:lnTo>
                  <a:lnTo>
                    <a:pt x="159" y="306"/>
                  </a:lnTo>
                  <a:lnTo>
                    <a:pt x="188" y="302"/>
                  </a:lnTo>
                  <a:lnTo>
                    <a:pt x="217" y="296"/>
                  </a:lnTo>
                  <a:lnTo>
                    <a:pt x="244" y="292"/>
                  </a:lnTo>
                  <a:lnTo>
                    <a:pt x="272" y="286"/>
                  </a:lnTo>
                  <a:lnTo>
                    <a:pt x="299" y="281"/>
                  </a:lnTo>
                  <a:lnTo>
                    <a:pt x="326" y="275"/>
                  </a:lnTo>
                  <a:lnTo>
                    <a:pt x="351" y="269"/>
                  </a:lnTo>
                  <a:lnTo>
                    <a:pt x="376" y="263"/>
                  </a:lnTo>
                  <a:lnTo>
                    <a:pt x="401" y="256"/>
                  </a:lnTo>
                  <a:lnTo>
                    <a:pt x="426" y="248"/>
                  </a:lnTo>
                  <a:lnTo>
                    <a:pt x="449" y="240"/>
                  </a:lnTo>
                  <a:lnTo>
                    <a:pt x="472" y="233"/>
                  </a:lnTo>
                  <a:lnTo>
                    <a:pt x="495" y="223"/>
                  </a:lnTo>
                  <a:lnTo>
                    <a:pt x="518" y="217"/>
                  </a:lnTo>
                  <a:lnTo>
                    <a:pt x="541" y="210"/>
                  </a:lnTo>
                  <a:lnTo>
                    <a:pt x="562" y="202"/>
                  </a:lnTo>
                  <a:lnTo>
                    <a:pt x="585" y="192"/>
                  </a:lnTo>
                  <a:lnTo>
                    <a:pt x="608" y="185"/>
                  </a:lnTo>
                  <a:lnTo>
                    <a:pt x="629" y="175"/>
                  </a:lnTo>
                  <a:lnTo>
                    <a:pt x="652" y="166"/>
                  </a:lnTo>
                  <a:lnTo>
                    <a:pt x="675" y="154"/>
                  </a:lnTo>
                  <a:lnTo>
                    <a:pt x="720" y="133"/>
                  </a:lnTo>
                  <a:lnTo>
                    <a:pt x="762" y="108"/>
                  </a:lnTo>
                  <a:lnTo>
                    <a:pt x="806" y="83"/>
                  </a:lnTo>
                  <a:lnTo>
                    <a:pt x="850" y="54"/>
                  </a:lnTo>
                  <a:lnTo>
                    <a:pt x="867" y="43"/>
                  </a:lnTo>
                  <a:lnTo>
                    <a:pt x="885" y="31"/>
                  </a:lnTo>
                  <a:lnTo>
                    <a:pt x="900" y="24"/>
                  </a:lnTo>
                  <a:lnTo>
                    <a:pt x="913" y="16"/>
                  </a:lnTo>
                  <a:lnTo>
                    <a:pt x="927" y="8"/>
                  </a:lnTo>
                  <a:lnTo>
                    <a:pt x="938" y="4"/>
                  </a:lnTo>
                  <a:lnTo>
                    <a:pt x="948" y="2"/>
                  </a:lnTo>
                  <a:lnTo>
                    <a:pt x="95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6093972" y="1752299"/>
              <a:ext cx="407085" cy="188327"/>
            </a:xfrm>
            <a:custGeom>
              <a:avLst/>
              <a:gdLst>
                <a:gd name="T0" fmla="*/ 526513 w 981"/>
                <a:gd name="T1" fmla="*/ 1591 h 405"/>
                <a:gd name="T2" fmla="*/ 554266 w 981"/>
                <a:gd name="T3" fmla="*/ 6366 h 405"/>
                <a:gd name="T4" fmla="*/ 585983 w 981"/>
                <a:gd name="T5" fmla="*/ 16710 h 405"/>
                <a:gd name="T6" fmla="*/ 620873 w 981"/>
                <a:gd name="T7" fmla="*/ 32624 h 405"/>
                <a:gd name="T8" fmla="*/ 658934 w 981"/>
                <a:gd name="T9" fmla="*/ 53312 h 405"/>
                <a:gd name="T10" fmla="*/ 696995 w 981"/>
                <a:gd name="T11" fmla="*/ 79571 h 405"/>
                <a:gd name="T12" fmla="*/ 726334 w 981"/>
                <a:gd name="T13" fmla="*/ 104238 h 405"/>
                <a:gd name="T14" fmla="*/ 748536 w 981"/>
                <a:gd name="T15" fmla="*/ 128905 h 405"/>
                <a:gd name="T16" fmla="*/ 764395 w 981"/>
                <a:gd name="T17" fmla="*/ 149593 h 405"/>
                <a:gd name="T18" fmla="*/ 774703 w 981"/>
                <a:gd name="T19" fmla="*/ 169486 h 405"/>
                <a:gd name="T20" fmla="*/ 777875 w 981"/>
                <a:gd name="T21" fmla="*/ 187787 h 405"/>
                <a:gd name="T22" fmla="*/ 776289 w 981"/>
                <a:gd name="T23" fmla="*/ 205293 h 405"/>
                <a:gd name="T24" fmla="*/ 766774 w 981"/>
                <a:gd name="T25" fmla="*/ 222003 h 405"/>
                <a:gd name="T26" fmla="*/ 750122 w 981"/>
                <a:gd name="T27" fmla="*/ 225981 h 405"/>
                <a:gd name="T28" fmla="*/ 675586 w 981"/>
                <a:gd name="T29" fmla="*/ 227573 h 405"/>
                <a:gd name="T30" fmla="*/ 605807 w 981"/>
                <a:gd name="T31" fmla="*/ 237121 h 405"/>
                <a:gd name="T32" fmla="*/ 544750 w 981"/>
                <a:gd name="T33" fmla="*/ 250648 h 405"/>
                <a:gd name="T34" fmla="*/ 499553 w 981"/>
                <a:gd name="T35" fmla="*/ 261788 h 405"/>
                <a:gd name="T36" fmla="*/ 456734 w 981"/>
                <a:gd name="T37" fmla="*/ 270541 h 405"/>
                <a:gd name="T38" fmla="*/ 420259 w 981"/>
                <a:gd name="T39" fmla="*/ 278498 h 405"/>
                <a:gd name="T40" fmla="*/ 388541 w 981"/>
                <a:gd name="T41" fmla="*/ 285659 h 405"/>
                <a:gd name="T42" fmla="*/ 360788 w 981"/>
                <a:gd name="T43" fmla="*/ 292025 h 405"/>
                <a:gd name="T44" fmla="*/ 337793 w 981"/>
                <a:gd name="T45" fmla="*/ 296799 h 405"/>
                <a:gd name="T46" fmla="*/ 319555 w 981"/>
                <a:gd name="T47" fmla="*/ 300778 h 405"/>
                <a:gd name="T48" fmla="*/ 307661 w 981"/>
                <a:gd name="T49" fmla="*/ 303961 h 405"/>
                <a:gd name="T50" fmla="*/ 298146 w 981"/>
                <a:gd name="T51" fmla="*/ 305552 h 405"/>
                <a:gd name="T52" fmla="*/ 294181 w 981"/>
                <a:gd name="T53" fmla="*/ 305552 h 405"/>
                <a:gd name="T54" fmla="*/ 258499 w 981"/>
                <a:gd name="T55" fmla="*/ 313509 h 405"/>
                <a:gd name="T56" fmla="*/ 214887 w 981"/>
                <a:gd name="T57" fmla="*/ 320671 h 405"/>
                <a:gd name="T58" fmla="*/ 181583 w 981"/>
                <a:gd name="T59" fmla="*/ 322262 h 405"/>
                <a:gd name="T60" fmla="*/ 144315 w 981"/>
                <a:gd name="T61" fmla="*/ 320671 h 405"/>
                <a:gd name="T62" fmla="*/ 112598 w 981"/>
                <a:gd name="T63" fmla="*/ 316692 h 405"/>
                <a:gd name="T64" fmla="*/ 84052 w 981"/>
                <a:gd name="T65" fmla="*/ 307144 h 405"/>
                <a:gd name="T66" fmla="*/ 59471 w 981"/>
                <a:gd name="T67" fmla="*/ 295208 h 405"/>
                <a:gd name="T68" fmla="*/ 41233 w 981"/>
                <a:gd name="T69" fmla="*/ 280089 h 405"/>
                <a:gd name="T70" fmla="*/ 21409 w 981"/>
                <a:gd name="T71" fmla="*/ 252240 h 405"/>
                <a:gd name="T72" fmla="*/ 4758 w 981"/>
                <a:gd name="T73" fmla="*/ 220411 h 405"/>
                <a:gd name="T74" fmla="*/ 0 w 981"/>
                <a:gd name="T75" fmla="*/ 187787 h 405"/>
                <a:gd name="T76" fmla="*/ 1586 w 981"/>
                <a:gd name="T77" fmla="*/ 169486 h 405"/>
                <a:gd name="T78" fmla="*/ 7929 w 981"/>
                <a:gd name="T79" fmla="*/ 154367 h 405"/>
                <a:gd name="T80" fmla="*/ 18238 w 981"/>
                <a:gd name="T81" fmla="*/ 144023 h 405"/>
                <a:gd name="T82" fmla="*/ 31718 w 981"/>
                <a:gd name="T83" fmla="*/ 137658 h 405"/>
                <a:gd name="T84" fmla="*/ 49955 w 981"/>
                <a:gd name="T85" fmla="*/ 134475 h 405"/>
                <a:gd name="T86" fmla="*/ 147487 w 981"/>
                <a:gd name="T87" fmla="*/ 119356 h 405"/>
                <a:gd name="T88" fmla="*/ 256120 w 981"/>
                <a:gd name="T89" fmla="*/ 91506 h 405"/>
                <a:gd name="T90" fmla="*/ 317969 w 981"/>
                <a:gd name="T91" fmla="*/ 72409 h 405"/>
                <a:gd name="T92" fmla="*/ 377440 w 981"/>
                <a:gd name="T93" fmla="*/ 47743 h 405"/>
                <a:gd name="T94" fmla="*/ 418673 w 981"/>
                <a:gd name="T95" fmla="*/ 29441 h 405"/>
                <a:gd name="T96" fmla="*/ 446426 w 981"/>
                <a:gd name="T97" fmla="*/ 16710 h 405"/>
                <a:gd name="T98" fmla="*/ 468628 w 981"/>
                <a:gd name="T99" fmla="*/ 9549 h 405"/>
                <a:gd name="T100" fmla="*/ 488452 w 981"/>
                <a:gd name="T101" fmla="*/ 3183 h 405"/>
                <a:gd name="T102" fmla="*/ 503517 w 981"/>
                <a:gd name="T103" fmla="*/ 0 h 405"/>
                <a:gd name="T104" fmla="*/ 511447 w 981"/>
                <a:gd name="T105" fmla="*/ 0 h 40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981" h="405">
                  <a:moveTo>
                    <a:pt x="645" y="0"/>
                  </a:moveTo>
                  <a:lnTo>
                    <a:pt x="655" y="0"/>
                  </a:lnTo>
                  <a:lnTo>
                    <a:pt x="664" y="2"/>
                  </a:lnTo>
                  <a:lnTo>
                    <a:pt x="676" y="4"/>
                  </a:lnTo>
                  <a:lnTo>
                    <a:pt x="687" y="6"/>
                  </a:lnTo>
                  <a:lnTo>
                    <a:pt x="699" y="8"/>
                  </a:lnTo>
                  <a:lnTo>
                    <a:pt x="712" y="12"/>
                  </a:lnTo>
                  <a:lnTo>
                    <a:pt x="726" y="16"/>
                  </a:lnTo>
                  <a:lnTo>
                    <a:pt x="739" y="21"/>
                  </a:lnTo>
                  <a:lnTo>
                    <a:pt x="753" y="27"/>
                  </a:lnTo>
                  <a:lnTo>
                    <a:pt x="768" y="33"/>
                  </a:lnTo>
                  <a:lnTo>
                    <a:pt x="783" y="41"/>
                  </a:lnTo>
                  <a:lnTo>
                    <a:pt x="799" y="48"/>
                  </a:lnTo>
                  <a:lnTo>
                    <a:pt x="814" y="58"/>
                  </a:lnTo>
                  <a:lnTo>
                    <a:pt x="831" y="67"/>
                  </a:lnTo>
                  <a:lnTo>
                    <a:pt x="848" y="77"/>
                  </a:lnTo>
                  <a:lnTo>
                    <a:pt x="868" y="89"/>
                  </a:lnTo>
                  <a:lnTo>
                    <a:pt x="879" y="100"/>
                  </a:lnTo>
                  <a:lnTo>
                    <a:pt x="893" y="110"/>
                  </a:lnTo>
                  <a:lnTo>
                    <a:pt x="904" y="121"/>
                  </a:lnTo>
                  <a:lnTo>
                    <a:pt x="916" y="131"/>
                  </a:lnTo>
                  <a:lnTo>
                    <a:pt x="925" y="142"/>
                  </a:lnTo>
                  <a:lnTo>
                    <a:pt x="935" y="152"/>
                  </a:lnTo>
                  <a:lnTo>
                    <a:pt x="944" y="162"/>
                  </a:lnTo>
                  <a:lnTo>
                    <a:pt x="950" y="171"/>
                  </a:lnTo>
                  <a:lnTo>
                    <a:pt x="958" y="179"/>
                  </a:lnTo>
                  <a:lnTo>
                    <a:pt x="964" y="188"/>
                  </a:lnTo>
                  <a:lnTo>
                    <a:pt x="969" y="196"/>
                  </a:lnTo>
                  <a:lnTo>
                    <a:pt x="973" y="206"/>
                  </a:lnTo>
                  <a:lnTo>
                    <a:pt x="977" y="213"/>
                  </a:lnTo>
                  <a:lnTo>
                    <a:pt x="979" y="221"/>
                  </a:lnTo>
                  <a:lnTo>
                    <a:pt x="981" y="229"/>
                  </a:lnTo>
                  <a:lnTo>
                    <a:pt x="981" y="236"/>
                  </a:lnTo>
                  <a:lnTo>
                    <a:pt x="981" y="242"/>
                  </a:lnTo>
                  <a:lnTo>
                    <a:pt x="981" y="248"/>
                  </a:lnTo>
                  <a:lnTo>
                    <a:pt x="979" y="258"/>
                  </a:lnTo>
                  <a:lnTo>
                    <a:pt x="975" y="267"/>
                  </a:lnTo>
                  <a:lnTo>
                    <a:pt x="971" y="273"/>
                  </a:lnTo>
                  <a:lnTo>
                    <a:pt x="967" y="279"/>
                  </a:lnTo>
                  <a:lnTo>
                    <a:pt x="962" y="281"/>
                  </a:lnTo>
                  <a:lnTo>
                    <a:pt x="954" y="282"/>
                  </a:lnTo>
                  <a:lnTo>
                    <a:pt x="946" y="284"/>
                  </a:lnTo>
                  <a:lnTo>
                    <a:pt x="914" y="284"/>
                  </a:lnTo>
                  <a:lnTo>
                    <a:pt x="883" y="284"/>
                  </a:lnTo>
                  <a:lnTo>
                    <a:pt x="852" y="286"/>
                  </a:lnTo>
                  <a:lnTo>
                    <a:pt x="822" y="290"/>
                  </a:lnTo>
                  <a:lnTo>
                    <a:pt x="793" y="294"/>
                  </a:lnTo>
                  <a:lnTo>
                    <a:pt x="764" y="298"/>
                  </a:lnTo>
                  <a:lnTo>
                    <a:pt x="735" y="304"/>
                  </a:lnTo>
                  <a:lnTo>
                    <a:pt x="706" y="311"/>
                  </a:lnTo>
                  <a:lnTo>
                    <a:pt x="687" y="315"/>
                  </a:lnTo>
                  <a:lnTo>
                    <a:pt x="666" y="319"/>
                  </a:lnTo>
                  <a:lnTo>
                    <a:pt x="647" y="325"/>
                  </a:lnTo>
                  <a:lnTo>
                    <a:pt x="630" y="329"/>
                  </a:lnTo>
                  <a:lnTo>
                    <a:pt x="610" y="332"/>
                  </a:lnTo>
                  <a:lnTo>
                    <a:pt x="593" y="336"/>
                  </a:lnTo>
                  <a:lnTo>
                    <a:pt x="576" y="340"/>
                  </a:lnTo>
                  <a:lnTo>
                    <a:pt x="561" y="342"/>
                  </a:lnTo>
                  <a:lnTo>
                    <a:pt x="545" y="346"/>
                  </a:lnTo>
                  <a:lnTo>
                    <a:pt x="530" y="350"/>
                  </a:lnTo>
                  <a:lnTo>
                    <a:pt x="516" y="352"/>
                  </a:lnTo>
                  <a:lnTo>
                    <a:pt x="503" y="355"/>
                  </a:lnTo>
                  <a:lnTo>
                    <a:pt x="490" y="359"/>
                  </a:lnTo>
                  <a:lnTo>
                    <a:pt x="478" y="361"/>
                  </a:lnTo>
                  <a:lnTo>
                    <a:pt x="467" y="363"/>
                  </a:lnTo>
                  <a:lnTo>
                    <a:pt x="455" y="367"/>
                  </a:lnTo>
                  <a:lnTo>
                    <a:pt x="445" y="369"/>
                  </a:lnTo>
                  <a:lnTo>
                    <a:pt x="436" y="371"/>
                  </a:lnTo>
                  <a:lnTo>
                    <a:pt x="426" y="373"/>
                  </a:lnTo>
                  <a:lnTo>
                    <a:pt x="419" y="375"/>
                  </a:lnTo>
                  <a:lnTo>
                    <a:pt x="411" y="376"/>
                  </a:lnTo>
                  <a:lnTo>
                    <a:pt x="403" y="378"/>
                  </a:lnTo>
                  <a:lnTo>
                    <a:pt x="397" y="378"/>
                  </a:lnTo>
                  <a:lnTo>
                    <a:pt x="392" y="380"/>
                  </a:lnTo>
                  <a:lnTo>
                    <a:pt x="388" y="382"/>
                  </a:lnTo>
                  <a:lnTo>
                    <a:pt x="382" y="382"/>
                  </a:lnTo>
                  <a:lnTo>
                    <a:pt x="378" y="384"/>
                  </a:lnTo>
                  <a:lnTo>
                    <a:pt x="376" y="384"/>
                  </a:lnTo>
                  <a:lnTo>
                    <a:pt x="374" y="384"/>
                  </a:lnTo>
                  <a:lnTo>
                    <a:pt x="373" y="384"/>
                  </a:lnTo>
                  <a:lnTo>
                    <a:pt x="371" y="384"/>
                  </a:lnTo>
                  <a:lnTo>
                    <a:pt x="371" y="386"/>
                  </a:lnTo>
                  <a:lnTo>
                    <a:pt x="348" y="390"/>
                  </a:lnTo>
                  <a:lnTo>
                    <a:pt x="326" y="394"/>
                  </a:lnTo>
                  <a:lnTo>
                    <a:pt x="307" y="398"/>
                  </a:lnTo>
                  <a:lnTo>
                    <a:pt x="288" y="400"/>
                  </a:lnTo>
                  <a:lnTo>
                    <a:pt x="271" y="403"/>
                  </a:lnTo>
                  <a:lnTo>
                    <a:pt x="255" y="403"/>
                  </a:lnTo>
                  <a:lnTo>
                    <a:pt x="242" y="405"/>
                  </a:lnTo>
                  <a:lnTo>
                    <a:pt x="229" y="405"/>
                  </a:lnTo>
                  <a:lnTo>
                    <a:pt x="211" y="405"/>
                  </a:lnTo>
                  <a:lnTo>
                    <a:pt x="196" y="405"/>
                  </a:lnTo>
                  <a:lnTo>
                    <a:pt x="182" y="403"/>
                  </a:lnTo>
                  <a:lnTo>
                    <a:pt x="167" y="401"/>
                  </a:lnTo>
                  <a:lnTo>
                    <a:pt x="154" y="400"/>
                  </a:lnTo>
                  <a:lnTo>
                    <a:pt x="142" y="398"/>
                  </a:lnTo>
                  <a:lnTo>
                    <a:pt x="129" y="394"/>
                  </a:lnTo>
                  <a:lnTo>
                    <a:pt x="117" y="390"/>
                  </a:lnTo>
                  <a:lnTo>
                    <a:pt x="106" y="386"/>
                  </a:lnTo>
                  <a:lnTo>
                    <a:pt x="96" y="382"/>
                  </a:lnTo>
                  <a:lnTo>
                    <a:pt x="85" y="376"/>
                  </a:lnTo>
                  <a:lnTo>
                    <a:pt x="75" y="371"/>
                  </a:lnTo>
                  <a:lnTo>
                    <a:pt x="67" y="365"/>
                  </a:lnTo>
                  <a:lnTo>
                    <a:pt x="60" y="359"/>
                  </a:lnTo>
                  <a:lnTo>
                    <a:pt x="52" y="352"/>
                  </a:lnTo>
                  <a:lnTo>
                    <a:pt x="46" y="344"/>
                  </a:lnTo>
                  <a:lnTo>
                    <a:pt x="35" y="330"/>
                  </a:lnTo>
                  <a:lnTo>
                    <a:pt x="27" y="317"/>
                  </a:lnTo>
                  <a:lnTo>
                    <a:pt x="19" y="304"/>
                  </a:lnTo>
                  <a:lnTo>
                    <a:pt x="12" y="290"/>
                  </a:lnTo>
                  <a:lnTo>
                    <a:pt x="6" y="277"/>
                  </a:lnTo>
                  <a:lnTo>
                    <a:pt x="2" y="263"/>
                  </a:lnTo>
                  <a:lnTo>
                    <a:pt x="0" y="250"/>
                  </a:lnTo>
                  <a:lnTo>
                    <a:pt x="0" y="236"/>
                  </a:lnTo>
                  <a:lnTo>
                    <a:pt x="0" y="229"/>
                  </a:lnTo>
                  <a:lnTo>
                    <a:pt x="0" y="219"/>
                  </a:lnTo>
                  <a:lnTo>
                    <a:pt x="2" y="213"/>
                  </a:lnTo>
                  <a:lnTo>
                    <a:pt x="4" y="206"/>
                  </a:lnTo>
                  <a:lnTo>
                    <a:pt x="6" y="200"/>
                  </a:lnTo>
                  <a:lnTo>
                    <a:pt x="10" y="194"/>
                  </a:lnTo>
                  <a:lnTo>
                    <a:pt x="14" y="190"/>
                  </a:lnTo>
                  <a:lnTo>
                    <a:pt x="17" y="185"/>
                  </a:lnTo>
                  <a:lnTo>
                    <a:pt x="23" y="181"/>
                  </a:lnTo>
                  <a:lnTo>
                    <a:pt x="27" y="179"/>
                  </a:lnTo>
                  <a:lnTo>
                    <a:pt x="33" y="175"/>
                  </a:lnTo>
                  <a:lnTo>
                    <a:pt x="40" y="173"/>
                  </a:lnTo>
                  <a:lnTo>
                    <a:pt x="48" y="171"/>
                  </a:lnTo>
                  <a:lnTo>
                    <a:pt x="56" y="171"/>
                  </a:lnTo>
                  <a:lnTo>
                    <a:pt x="63" y="169"/>
                  </a:lnTo>
                  <a:lnTo>
                    <a:pt x="73" y="169"/>
                  </a:lnTo>
                  <a:lnTo>
                    <a:pt x="131" y="162"/>
                  </a:lnTo>
                  <a:lnTo>
                    <a:pt x="186" y="150"/>
                  </a:lnTo>
                  <a:lnTo>
                    <a:pt x="242" y="139"/>
                  </a:lnTo>
                  <a:lnTo>
                    <a:pt x="296" y="123"/>
                  </a:lnTo>
                  <a:lnTo>
                    <a:pt x="323" y="115"/>
                  </a:lnTo>
                  <a:lnTo>
                    <a:pt x="349" y="108"/>
                  </a:lnTo>
                  <a:lnTo>
                    <a:pt x="376" y="98"/>
                  </a:lnTo>
                  <a:lnTo>
                    <a:pt x="401" y="91"/>
                  </a:lnTo>
                  <a:lnTo>
                    <a:pt x="426" y="81"/>
                  </a:lnTo>
                  <a:lnTo>
                    <a:pt x="451" y="69"/>
                  </a:lnTo>
                  <a:lnTo>
                    <a:pt x="476" y="60"/>
                  </a:lnTo>
                  <a:lnTo>
                    <a:pt x="501" y="48"/>
                  </a:lnTo>
                  <a:lnTo>
                    <a:pt x="515" y="43"/>
                  </a:lnTo>
                  <a:lnTo>
                    <a:pt x="528" y="37"/>
                  </a:lnTo>
                  <a:lnTo>
                    <a:pt x="539" y="31"/>
                  </a:lnTo>
                  <a:lnTo>
                    <a:pt x="551" y="25"/>
                  </a:lnTo>
                  <a:lnTo>
                    <a:pt x="563" y="21"/>
                  </a:lnTo>
                  <a:lnTo>
                    <a:pt x="574" y="18"/>
                  </a:lnTo>
                  <a:lnTo>
                    <a:pt x="584" y="14"/>
                  </a:lnTo>
                  <a:lnTo>
                    <a:pt x="591" y="12"/>
                  </a:lnTo>
                  <a:lnTo>
                    <a:pt x="601" y="8"/>
                  </a:lnTo>
                  <a:lnTo>
                    <a:pt x="609" y="6"/>
                  </a:lnTo>
                  <a:lnTo>
                    <a:pt x="616" y="4"/>
                  </a:lnTo>
                  <a:lnTo>
                    <a:pt x="622" y="2"/>
                  </a:lnTo>
                  <a:lnTo>
                    <a:pt x="630" y="2"/>
                  </a:lnTo>
                  <a:lnTo>
                    <a:pt x="635" y="0"/>
                  </a:lnTo>
                  <a:lnTo>
                    <a:pt x="639" y="0"/>
                  </a:lnTo>
                  <a:lnTo>
                    <a:pt x="64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352800" y="9906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 smtClean="0">
                <a:latin typeface="Adobe Kaiti Std R" pitchFamily="18" charset="-128"/>
                <a:ea typeface="Adobe Kaiti Std R" pitchFamily="18" charset="-128"/>
              </a:rPr>
              <a:t>未</a:t>
            </a:r>
            <a:endParaRPr lang="en-US" sz="9600" b="1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266" name="Picture 2" descr="C:\Users\Meishing\Desktop\課本故事圖檔\L3-10 (1)\3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57200" y="3276600"/>
            <a:ext cx="3234076" cy="3257550"/>
          </a:xfrm>
          <a:prstGeom prst="rect">
            <a:avLst/>
          </a:prstGeom>
          <a:noFill/>
        </p:spPr>
      </p:pic>
      <p:pic>
        <p:nvPicPr>
          <p:cNvPr id="11268" name="Picture 4" descr="Flower, Fragrant, Smell, Person, Man, Woma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3505200"/>
            <a:ext cx="3759200" cy="2819400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4953000" y="6324600"/>
            <a:ext cx="4191000" cy="246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http://pixabay.com/en/flower-fragrant-smell-person-man-8930/</a:t>
            </a:r>
            <a:endParaRPr lang="en-US" sz="1000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16" grpId="0"/>
      <p:bldP spid="16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4400" y="3124200"/>
            <a:ext cx="25908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幸運</a:t>
            </a:r>
            <a:r>
              <a:rPr lang="zh-TW" altLang="en-US" sz="36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的老鼠</a:t>
            </a:r>
            <a:endParaRPr lang="en-US" sz="36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2200" y="2590800"/>
            <a:ext cx="2667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幸福</a:t>
            </a:r>
            <a:r>
              <a:rPr lang="zh-TW" altLang="en-US" sz="3600" dirty="0" smtClean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的家庭</a:t>
            </a:r>
            <a:endParaRPr lang="en-US" sz="3600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" name="Picture 2" descr="C:\Users\Meishing\Desktop\meizhou pics\45-2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87500"/>
          <a:stretch>
            <a:fillRect/>
          </a:stretch>
        </p:blipFill>
        <p:spPr bwMode="auto">
          <a:xfrm>
            <a:off x="762000" y="1084634"/>
            <a:ext cx="1371600" cy="1264596"/>
          </a:xfrm>
          <a:prstGeom prst="rect">
            <a:avLst/>
          </a:prstGeom>
          <a:noFill/>
        </p:spPr>
      </p:pic>
      <p:pic>
        <p:nvPicPr>
          <p:cNvPr id="8193" name="Picture 1" descr="C:\Users\Meishing\Desktop\meizhou pics\pics\pics\37.25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486400" y="3603013"/>
            <a:ext cx="3276600" cy="2811919"/>
          </a:xfrm>
          <a:prstGeom prst="rect">
            <a:avLst/>
          </a:prstGeom>
          <a:noFill/>
        </p:spPr>
      </p:pic>
      <p:pic>
        <p:nvPicPr>
          <p:cNvPr id="8195" name="Picture 3" descr="C:\Users\Meishing\Desktop\meizhou pics\pics\pics\15.14.png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33400" y="4267200"/>
            <a:ext cx="3019425" cy="2171700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2971800" y="914400"/>
            <a:ext cx="6172200" cy="523220"/>
            <a:chOff x="4572000" y="762000"/>
            <a:chExt cx="4572000" cy="523220"/>
          </a:xfrm>
        </p:grpSpPr>
        <p:sp>
          <p:nvSpPr>
            <p:cNvPr id="13" name="TextBox 12"/>
            <p:cNvSpPr txBox="1"/>
            <p:nvPr/>
          </p:nvSpPr>
          <p:spPr>
            <a:xfrm>
              <a:off x="4572000" y="762000"/>
              <a:ext cx="4572000" cy="5232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800" dirty="0" smtClean="0">
                  <a:latin typeface="Adobe Kaiti Std R" pitchFamily="18" charset="-128"/>
                  <a:ea typeface="Adobe Kaiti Std R" pitchFamily="18" charset="-128"/>
                </a:rPr>
                <a:t>你們看</a:t>
              </a:r>
              <a:r>
                <a:rPr lang="en-US" altLang="zh-TW" sz="2800" dirty="0" smtClean="0">
                  <a:latin typeface="Adobe Kaiti Std R" pitchFamily="18" charset="-128"/>
                  <a:ea typeface="Adobe Kaiti Std R" pitchFamily="18" charset="-128"/>
                </a:rPr>
                <a:t>,</a:t>
              </a:r>
              <a:r>
                <a:rPr lang="zh-TW" altLang="en-US" sz="2800" dirty="0" smtClean="0">
                  <a:latin typeface="Adobe Kaiti Std R" pitchFamily="18" charset="-128"/>
                  <a:ea typeface="Adobe Kaiti Std R" pitchFamily="18" charset="-128"/>
                </a:rPr>
                <a:t> 我買到了這張棒球卡</a:t>
              </a:r>
              <a:r>
                <a:rPr lang="en-US" altLang="zh-TW" sz="2800" dirty="0" smtClean="0">
                  <a:latin typeface="Adobe Kaiti Std R" pitchFamily="18" charset="-128"/>
                  <a:ea typeface="Adobe Kaiti Std R" pitchFamily="18" charset="-128"/>
                </a:rPr>
                <a:t>?</a:t>
              </a:r>
              <a:endParaRPr lang="en-US" sz="28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14" name="Action Button: Sound 13">
              <a:hlinkClick r:id="" action="ppaction://noaction" highlightClick="1">
                <a:snd r:embed="rId8" name="applause.wav"/>
              </a:hlinkClick>
            </p:cNvPr>
            <p:cNvSpPr/>
            <p:nvPr/>
          </p:nvSpPr>
          <p:spPr>
            <a:xfrm>
              <a:off x="8153400" y="838200"/>
              <a:ext cx="304800" cy="381000"/>
            </a:xfrm>
            <a:prstGeom prst="actionButtonSoun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0235628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5-cu-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Meishing\Desktop\美洲百詞表\美洲華語生字部首對照表_Page_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810000" y="533400"/>
            <a:ext cx="762000" cy="57912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Meishing\Desktop\meizhou pics\45-2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066800"/>
            <a:ext cx="9121754" cy="5257800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2667000" y="3886200"/>
            <a:ext cx="6096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7200" y="4800600"/>
            <a:ext cx="5105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762000" y="4953000"/>
            <a:ext cx="1905000" cy="1600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124200" y="4876800"/>
            <a:ext cx="1600200" cy="1524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257800" y="4876800"/>
            <a:ext cx="1676400" cy="1600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467600" y="4876800"/>
            <a:ext cx="1676400" cy="1600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781800" y="0"/>
            <a:ext cx="2362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餃子饀可用豆沙代替</a:t>
            </a:r>
            <a:endParaRPr lang="en-US" dirty="0"/>
          </a:p>
        </p:txBody>
      </p:sp>
      <p:pic>
        <p:nvPicPr>
          <p:cNvPr id="41987" name="Picture 3" descr="http://1.bp.blogspot.com/_sH0gvybYs18/St9PWKtfZYI/AAAAAAAADjY/_dZ9egW0AUk/s400/SAM_010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6800" y="1066800"/>
            <a:ext cx="2692400" cy="2019300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5562600" y="762000"/>
            <a:ext cx="3581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http://seewhatiameating.blogspot.com/2009/10/kj_6526.html</a:t>
            </a:r>
            <a:endParaRPr lang="en-US" sz="1000" dirty="0"/>
          </a:p>
        </p:txBody>
      </p:sp>
      <p:sp>
        <p:nvSpPr>
          <p:cNvPr id="23" name="Action Button: Sound 22">
            <a:hlinkClick r:id="" action="ppaction://noaction" highlightClick="1">
              <a:snd r:embed="rId7" name="405-sp-2b.wav"/>
            </a:hlinkClick>
          </p:cNvPr>
          <p:cNvSpPr/>
          <p:nvPr/>
        </p:nvSpPr>
        <p:spPr>
          <a:xfrm>
            <a:off x="3505200" y="2286000"/>
            <a:ext cx="762000" cy="6858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Meishing\Desktop\meizhou pics\45-3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2819400"/>
            <a:ext cx="9144000" cy="2710604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2362200" y="3581400"/>
            <a:ext cx="6400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3400" y="4267200"/>
            <a:ext cx="2286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33400" y="4343400"/>
            <a:ext cx="14478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362200" y="4343400"/>
            <a:ext cx="1371600" cy="1219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419600" y="4114800"/>
            <a:ext cx="1676400" cy="1371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620000" y="4267200"/>
            <a:ext cx="1524000" cy="1371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" descr="C:\Users\Meishing\Desktop\meizhou pics\45-29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r="44031" b="81159"/>
          <a:stretch>
            <a:fillRect/>
          </a:stretch>
        </p:blipFill>
        <p:spPr bwMode="auto">
          <a:xfrm>
            <a:off x="0" y="1143000"/>
            <a:ext cx="5105400" cy="990600"/>
          </a:xfrm>
          <a:prstGeom prst="rect">
            <a:avLst/>
          </a:prstGeom>
          <a:noFill/>
        </p:spPr>
      </p:pic>
      <p:sp>
        <p:nvSpPr>
          <p:cNvPr id="21" name="Action Button: Sound 20">
            <a:hlinkClick r:id="" action="ppaction://noaction" highlightClick="1">
              <a:snd r:embed="rId6" name="405-sp-3b.wav"/>
            </a:hlinkClick>
          </p:cNvPr>
          <p:cNvSpPr/>
          <p:nvPr/>
        </p:nvSpPr>
        <p:spPr>
          <a:xfrm>
            <a:off x="6248400" y="1600200"/>
            <a:ext cx="914400" cy="8382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Users\Meishing\Desktop\meizhou pics\45-3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2133600"/>
            <a:ext cx="9149475" cy="2743200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2133600" y="2895600"/>
            <a:ext cx="6711075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8875" y="3581400"/>
            <a:ext cx="3810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462675" y="3810000"/>
            <a:ext cx="12954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139075" y="3733800"/>
            <a:ext cx="13716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891675" y="3733800"/>
            <a:ext cx="13716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96675" y="3581400"/>
            <a:ext cx="1447800" cy="1219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701675" y="3657600"/>
            <a:ext cx="1447800" cy="1219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781800" y="6488668"/>
            <a:ext cx="2362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Kaiti Std R" pitchFamily="18" charset="-128"/>
                <a:ea typeface="Adobe Kaiti Std R" pitchFamily="18" charset="-128"/>
              </a:rPr>
              <a:t>餃子饀可用豆沙代替</a:t>
            </a:r>
            <a:endParaRPr lang="en-US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6" name="Picture 4" descr="http://upload.wikimedia.org/wikipedia/commons/1/10/MakingJiaoz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4896612"/>
            <a:ext cx="2514600" cy="1961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Rectangle 20"/>
          <p:cNvSpPr/>
          <p:nvPr/>
        </p:nvSpPr>
        <p:spPr>
          <a:xfrm>
            <a:off x="0" y="0"/>
            <a:ext cx="6096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TW" altLang="en-US" dirty="0" smtClean="0">
                <a:latin typeface="Adobe Kaiti Std R" pitchFamily="18" charset="-128"/>
                <a:ea typeface="Adobe Kaiti Std R" pitchFamily="18" charset="-128"/>
              </a:rPr>
              <a:t>如何擀皮及包餃子影片</a:t>
            </a:r>
            <a:r>
              <a:rPr lang="en-US" dirty="0" smtClean="0"/>
              <a:t>https://www.youtube.com/watch?v=eiVuj8YhRVU</a:t>
            </a:r>
            <a:endParaRPr lang="en-US" dirty="0"/>
          </a:p>
        </p:txBody>
      </p:sp>
      <p:pic>
        <p:nvPicPr>
          <p:cNvPr id="22" name="Picture 1" descr="C:\Users\Meishing\Desktop\meizhou pics\45-29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r="44031" b="81159"/>
          <a:stretch>
            <a:fillRect/>
          </a:stretch>
        </p:blipFill>
        <p:spPr bwMode="auto">
          <a:xfrm>
            <a:off x="0" y="1143000"/>
            <a:ext cx="5105400" cy="990600"/>
          </a:xfrm>
          <a:prstGeom prst="rect">
            <a:avLst/>
          </a:prstGeom>
          <a:noFill/>
        </p:spPr>
      </p:pic>
      <p:sp>
        <p:nvSpPr>
          <p:cNvPr id="23" name="Action Button: Sound 22">
            <a:hlinkClick r:id="" action="ppaction://noaction" highlightClick="1">
              <a:snd r:embed="rId7" name="405-sp-4b.wav"/>
            </a:hlinkClick>
          </p:cNvPr>
          <p:cNvSpPr/>
          <p:nvPr/>
        </p:nvSpPr>
        <p:spPr>
          <a:xfrm>
            <a:off x="6705600" y="1143000"/>
            <a:ext cx="762000" cy="762000"/>
          </a:xfrm>
          <a:prstGeom prst="actionButtonSou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1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Users\Meishing\Desktop\meizhou pics\45-3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2362200"/>
            <a:ext cx="9144000" cy="3013166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2438400" y="3048000"/>
            <a:ext cx="6400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3400" y="3733800"/>
            <a:ext cx="3810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752600" y="4114800"/>
            <a:ext cx="1600200" cy="1219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810000" y="4191000"/>
            <a:ext cx="13716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486400" y="4267200"/>
            <a:ext cx="13716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620000" y="6488668"/>
            <a:ext cx="1524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可用電磁爐</a:t>
            </a:r>
            <a:endParaRPr lang="en-US" dirty="0"/>
          </a:p>
        </p:txBody>
      </p:sp>
      <p:pic>
        <p:nvPicPr>
          <p:cNvPr id="15" name="Picture 1" descr="C:\Users\Meishing\Desktop\meizhou pics\45-29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r="44031" b="81159"/>
          <a:stretch>
            <a:fillRect/>
          </a:stretch>
        </p:blipFill>
        <p:spPr bwMode="auto">
          <a:xfrm>
            <a:off x="0" y="1219200"/>
            <a:ext cx="5105400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Meishing\Desktop\meizhou pics\45-3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447800"/>
            <a:ext cx="9144000" cy="3275724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2286000" y="2209800"/>
            <a:ext cx="6553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3400" y="2895600"/>
            <a:ext cx="5715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524000" y="3276600"/>
            <a:ext cx="1600200" cy="1219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505200" y="3200400"/>
            <a:ext cx="1524000" cy="1295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257800" y="3200400"/>
            <a:ext cx="1219200" cy="1447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858000" y="3276600"/>
            <a:ext cx="1600200" cy="1295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http://upload.wikimedia.org/wikipedia/commons/thumb/f/ff/Jiaozi.jpg/800px-Jiaoz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4630237"/>
            <a:ext cx="2971800" cy="2227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24" name="Picture 4" descr="http://upload.wikimedia.org/wikipedia/commons/thumb/6/69/A_Jiaozi_with_suan_cai.JPG/220px-A_Jiaozi_with_suan_cai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4800600"/>
            <a:ext cx="2095500" cy="1571626"/>
          </a:xfrm>
          <a:prstGeom prst="rect">
            <a:avLst/>
          </a:prstGeom>
          <a:noFill/>
        </p:spPr>
      </p:pic>
      <p:pic>
        <p:nvPicPr>
          <p:cNvPr id="16" name="Picture 1" descr="C:\Users\Meishing\Desktop\meizhou pics\45-29.png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 r="44031" b="81159"/>
          <a:stretch>
            <a:fillRect/>
          </a:stretch>
        </p:blipFill>
        <p:spPr bwMode="auto">
          <a:xfrm>
            <a:off x="0" y="457200"/>
            <a:ext cx="5105400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1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20031</TotalTime>
  <Words>621</Words>
  <Application>Microsoft Office PowerPoint</Application>
  <PresentationFormat>On-screen Show (4:3)</PresentationFormat>
  <Paragraphs>154</Paragraphs>
  <Slides>43</Slides>
  <Notes>43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Flow</vt:lpstr>
      <vt:lpstr>美洲華語第四冊</vt:lpstr>
      <vt:lpstr>第一週</vt:lpstr>
      <vt:lpstr>課前活動</vt:lpstr>
      <vt:lpstr>包餃子作法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課文：包餃子 （聽一聽）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第一週生字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第二週</vt:lpstr>
      <vt:lpstr>說故事－ 石頭湯 請到美洲華語網站下載ppt 或利用美洲華語創作天地 http://blog.huayuworld.org/meizhouworld </vt:lpstr>
      <vt:lpstr>第二週生字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美洲華語第三冊</dc:title>
  <dc:creator>Meishing</dc:creator>
  <cp:lastModifiedBy>Yali</cp:lastModifiedBy>
  <cp:revision>155</cp:revision>
  <dcterms:created xsi:type="dcterms:W3CDTF">2014-04-02T02:41:18Z</dcterms:created>
  <dcterms:modified xsi:type="dcterms:W3CDTF">2014-10-10T20:13:11Z</dcterms:modified>
</cp:coreProperties>
</file>